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3" r:id="rId1"/>
  </p:sldMasterIdLst>
  <p:notesMasterIdLst>
    <p:notesMasterId r:id="rId15"/>
  </p:notesMasterIdLst>
  <p:sldIdLst>
    <p:sldId id="268" r:id="rId2"/>
    <p:sldId id="272" r:id="rId3"/>
    <p:sldId id="269" r:id="rId4"/>
    <p:sldId id="270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71" r:id="rId13"/>
    <p:sldId id="267" r:id="rId14"/>
  </p:sldIdLst>
  <p:sldSz cx="12192000" cy="6858000"/>
  <p:notesSz cx="6858000" cy="9144000"/>
  <p:custShowLst>
    <p:custShow name="Custom Show 1" id="0">
      <p:sldLst>
        <p:sld r:id="rId2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870" autoAdjust="0"/>
  </p:normalViewPr>
  <p:slideViewPr>
    <p:cSldViewPr snapToGrid="0">
      <p:cViewPr varScale="1">
        <p:scale>
          <a:sx n="104" d="100"/>
          <a:sy n="104" d="100"/>
        </p:scale>
        <p:origin x="8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7A98D2-5485-4D80-9721-BFE27335B9B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A50DE13-1ECD-4C7E-B940-5AB23FCFD3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The Problem:</a:t>
          </a:r>
          <a:r>
            <a:rPr lang="en-US" dirty="0"/>
            <a:t> Inaccurate sales forecasts causing stockouts/overstocking.</a:t>
          </a:r>
        </a:p>
      </dgm:t>
    </dgm:pt>
    <dgm:pt modelId="{37B49B90-F69E-4F17-9E99-4836AE6C7DB3}" type="parTrans" cxnId="{D190FC7B-1D6A-4A00-A75F-F306920C6B0D}">
      <dgm:prSet/>
      <dgm:spPr/>
      <dgm:t>
        <a:bodyPr/>
        <a:lstStyle/>
        <a:p>
          <a:endParaRPr lang="en-US"/>
        </a:p>
      </dgm:t>
    </dgm:pt>
    <dgm:pt modelId="{40153036-BDB2-4167-9CEF-3D54A466BFA5}" type="sibTrans" cxnId="{D190FC7B-1D6A-4A00-A75F-F306920C6B0D}">
      <dgm:prSet/>
      <dgm:spPr/>
      <dgm:t>
        <a:bodyPr/>
        <a:lstStyle/>
        <a:p>
          <a:endParaRPr lang="en-US"/>
        </a:p>
      </dgm:t>
    </dgm:pt>
    <dgm:pt modelId="{20B5C77A-BAB6-4C4A-8957-1784506E4E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The Solution:</a:t>
          </a:r>
          <a:r>
            <a:rPr lang="en-US"/>
            <a:t> End-to-End ML Pipeline (Random Forest).</a:t>
          </a:r>
        </a:p>
      </dgm:t>
    </dgm:pt>
    <dgm:pt modelId="{06B39427-EDC5-4D4A-AEC1-DF22ED736273}" type="parTrans" cxnId="{D76A701B-3C8C-44A9-9C8C-65BC464D8A56}">
      <dgm:prSet/>
      <dgm:spPr/>
      <dgm:t>
        <a:bodyPr/>
        <a:lstStyle/>
        <a:p>
          <a:endParaRPr lang="en-US"/>
        </a:p>
      </dgm:t>
    </dgm:pt>
    <dgm:pt modelId="{C446C8EE-461B-4676-A1FF-FFEEBC21001F}" type="sibTrans" cxnId="{D76A701B-3C8C-44A9-9C8C-65BC464D8A56}">
      <dgm:prSet/>
      <dgm:spPr/>
      <dgm:t>
        <a:bodyPr/>
        <a:lstStyle/>
        <a:p>
          <a:endParaRPr lang="en-US"/>
        </a:p>
      </dgm:t>
    </dgm:pt>
    <dgm:pt modelId="{938542AD-771D-4544-AEAA-24524F8000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The Result:</a:t>
          </a:r>
          <a:r>
            <a:rPr lang="en-US"/>
            <a:t> </a:t>
          </a:r>
          <a:r>
            <a:rPr lang="en-US" b="1"/>
            <a:t>99.96% Accuracy</a:t>
          </a:r>
          <a:r>
            <a:rPr lang="en-US"/>
            <a:t> / </a:t>
          </a:r>
          <a:r>
            <a:rPr lang="en-US" b="1"/>
            <a:t>$106.77 MAE</a:t>
          </a:r>
          <a:r>
            <a:rPr lang="en-US"/>
            <a:t>.</a:t>
          </a:r>
        </a:p>
      </dgm:t>
    </dgm:pt>
    <dgm:pt modelId="{839DC255-DAA2-45C9-A3C5-D96E94911EA4}" type="parTrans" cxnId="{1711F861-CB39-4B0D-81B3-E7153FDDA317}">
      <dgm:prSet/>
      <dgm:spPr/>
      <dgm:t>
        <a:bodyPr/>
        <a:lstStyle/>
        <a:p>
          <a:endParaRPr lang="en-US"/>
        </a:p>
      </dgm:t>
    </dgm:pt>
    <dgm:pt modelId="{5BC86D54-E04B-46DF-A9CA-A56A9E92AD6E}" type="sibTrans" cxnId="{1711F861-CB39-4B0D-81B3-E7153FDDA317}">
      <dgm:prSet/>
      <dgm:spPr/>
      <dgm:t>
        <a:bodyPr/>
        <a:lstStyle/>
        <a:p>
          <a:endParaRPr lang="en-US"/>
        </a:p>
      </dgm:t>
    </dgm:pt>
    <dgm:pt modelId="{70688765-7741-4FF4-8335-B6E4D9B806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The Value:</a:t>
          </a:r>
          <a:r>
            <a:rPr lang="en-US"/>
            <a:t> Production Ready and Scalable.</a:t>
          </a:r>
        </a:p>
      </dgm:t>
    </dgm:pt>
    <dgm:pt modelId="{1DD72FAD-C398-42CE-B9BF-D00F675FF6C4}" type="parTrans" cxnId="{323EDA6A-80A1-45BA-81F1-17143E1ABD54}">
      <dgm:prSet/>
      <dgm:spPr/>
      <dgm:t>
        <a:bodyPr/>
        <a:lstStyle/>
        <a:p>
          <a:endParaRPr lang="en-US"/>
        </a:p>
      </dgm:t>
    </dgm:pt>
    <dgm:pt modelId="{395AD33E-7453-4212-B062-0D791AF47232}" type="sibTrans" cxnId="{323EDA6A-80A1-45BA-81F1-17143E1ABD54}">
      <dgm:prSet/>
      <dgm:spPr/>
      <dgm:t>
        <a:bodyPr/>
        <a:lstStyle/>
        <a:p>
          <a:endParaRPr lang="en-US"/>
        </a:p>
      </dgm:t>
    </dgm:pt>
    <dgm:pt modelId="{AD1D7E35-6C48-4983-B453-184A319FF972}" type="pres">
      <dgm:prSet presAssocID="{1E7A98D2-5485-4D80-9721-BFE27335B9B6}" presName="root" presStyleCnt="0">
        <dgm:presLayoutVars>
          <dgm:dir/>
          <dgm:resizeHandles val="exact"/>
        </dgm:presLayoutVars>
      </dgm:prSet>
      <dgm:spPr/>
    </dgm:pt>
    <dgm:pt modelId="{09050781-3A35-4717-92A0-F0BE58194FC6}" type="pres">
      <dgm:prSet presAssocID="{4A50DE13-1ECD-4C7E-B940-5AB23FCFD392}" presName="compNode" presStyleCnt="0"/>
      <dgm:spPr/>
    </dgm:pt>
    <dgm:pt modelId="{AA3065D3-4225-437D-BBBC-7BF6FE81291D}" type="pres">
      <dgm:prSet presAssocID="{4A50DE13-1ECD-4C7E-B940-5AB23FCFD392}" presName="bgRect" presStyleLbl="bgShp" presStyleIdx="0" presStyleCnt="4"/>
      <dgm:spPr/>
    </dgm:pt>
    <dgm:pt modelId="{C638B13E-E4CC-408E-BC5B-A1EB6F1706C1}" type="pres">
      <dgm:prSet presAssocID="{4A50DE13-1ECD-4C7E-B940-5AB23FCFD39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5B7C5E7C-FAFC-4D3A-BC00-993973C1009E}" type="pres">
      <dgm:prSet presAssocID="{4A50DE13-1ECD-4C7E-B940-5AB23FCFD392}" presName="spaceRect" presStyleCnt="0"/>
      <dgm:spPr/>
    </dgm:pt>
    <dgm:pt modelId="{FE010C40-DF73-463A-8D92-49D1AF0C4F9F}" type="pres">
      <dgm:prSet presAssocID="{4A50DE13-1ECD-4C7E-B940-5AB23FCFD392}" presName="parTx" presStyleLbl="revTx" presStyleIdx="0" presStyleCnt="4">
        <dgm:presLayoutVars>
          <dgm:chMax val="0"/>
          <dgm:chPref val="0"/>
        </dgm:presLayoutVars>
      </dgm:prSet>
      <dgm:spPr/>
    </dgm:pt>
    <dgm:pt modelId="{F0DBE858-2608-45AC-BB1F-EB56593D513B}" type="pres">
      <dgm:prSet presAssocID="{40153036-BDB2-4167-9CEF-3D54A466BFA5}" presName="sibTrans" presStyleCnt="0"/>
      <dgm:spPr/>
    </dgm:pt>
    <dgm:pt modelId="{BBF0C62F-F4B4-40BB-9B6C-C18AD971FB29}" type="pres">
      <dgm:prSet presAssocID="{20B5C77A-BAB6-4C4A-8957-1784506E4E38}" presName="compNode" presStyleCnt="0"/>
      <dgm:spPr/>
    </dgm:pt>
    <dgm:pt modelId="{56DCCCCC-6F31-4D5D-8D96-AD6E83333778}" type="pres">
      <dgm:prSet presAssocID="{20B5C77A-BAB6-4C4A-8957-1784506E4E38}" presName="bgRect" presStyleLbl="bgShp" presStyleIdx="1" presStyleCnt="4"/>
      <dgm:spPr/>
    </dgm:pt>
    <dgm:pt modelId="{AA9DF0D2-7119-4F90-9C4D-FCA3DB209DF4}" type="pres">
      <dgm:prSet presAssocID="{20B5C77A-BAB6-4C4A-8957-1784506E4E3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5C39C3A7-E236-46D8-B6BF-C826BB6F5994}" type="pres">
      <dgm:prSet presAssocID="{20B5C77A-BAB6-4C4A-8957-1784506E4E38}" presName="spaceRect" presStyleCnt="0"/>
      <dgm:spPr/>
    </dgm:pt>
    <dgm:pt modelId="{D4161D0E-CD78-497E-98B0-0D51F52C296D}" type="pres">
      <dgm:prSet presAssocID="{20B5C77A-BAB6-4C4A-8957-1784506E4E38}" presName="parTx" presStyleLbl="revTx" presStyleIdx="1" presStyleCnt="4">
        <dgm:presLayoutVars>
          <dgm:chMax val="0"/>
          <dgm:chPref val="0"/>
        </dgm:presLayoutVars>
      </dgm:prSet>
      <dgm:spPr/>
    </dgm:pt>
    <dgm:pt modelId="{EF873423-BF9A-4D55-8F97-789EA6F3CB1B}" type="pres">
      <dgm:prSet presAssocID="{C446C8EE-461B-4676-A1FF-FFEEBC21001F}" presName="sibTrans" presStyleCnt="0"/>
      <dgm:spPr/>
    </dgm:pt>
    <dgm:pt modelId="{10DC8766-00B3-4289-A709-5DC57001BD88}" type="pres">
      <dgm:prSet presAssocID="{938542AD-771D-4544-AEAA-24524F80005E}" presName="compNode" presStyleCnt="0"/>
      <dgm:spPr/>
    </dgm:pt>
    <dgm:pt modelId="{245ABB20-AFE7-4094-8206-65472A11E3F3}" type="pres">
      <dgm:prSet presAssocID="{938542AD-771D-4544-AEAA-24524F80005E}" presName="bgRect" presStyleLbl="bgShp" presStyleIdx="2" presStyleCnt="4"/>
      <dgm:spPr/>
    </dgm:pt>
    <dgm:pt modelId="{D9EA87B9-DC8D-4AA2-BEB1-A5E35B912AA9}" type="pres">
      <dgm:prSet presAssocID="{938542AD-771D-4544-AEAA-24524F80005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C31214D2-051D-41FB-A683-F923E89C2B11}" type="pres">
      <dgm:prSet presAssocID="{938542AD-771D-4544-AEAA-24524F80005E}" presName="spaceRect" presStyleCnt="0"/>
      <dgm:spPr/>
    </dgm:pt>
    <dgm:pt modelId="{2F86FD6B-AC31-4272-AACC-283CDD83917A}" type="pres">
      <dgm:prSet presAssocID="{938542AD-771D-4544-AEAA-24524F80005E}" presName="parTx" presStyleLbl="revTx" presStyleIdx="2" presStyleCnt="4">
        <dgm:presLayoutVars>
          <dgm:chMax val="0"/>
          <dgm:chPref val="0"/>
        </dgm:presLayoutVars>
      </dgm:prSet>
      <dgm:spPr/>
    </dgm:pt>
    <dgm:pt modelId="{48612DF4-F1D5-4EC8-A8AF-84CBC0EF4D9D}" type="pres">
      <dgm:prSet presAssocID="{5BC86D54-E04B-46DF-A9CA-A56A9E92AD6E}" presName="sibTrans" presStyleCnt="0"/>
      <dgm:spPr/>
    </dgm:pt>
    <dgm:pt modelId="{12B57E34-C324-498F-A2C7-8B2EA74BB209}" type="pres">
      <dgm:prSet presAssocID="{70688765-7741-4FF4-8335-B6E4D9B80657}" presName="compNode" presStyleCnt="0"/>
      <dgm:spPr/>
    </dgm:pt>
    <dgm:pt modelId="{0DFEA212-0B8E-4D17-985F-0E4692AC85D3}" type="pres">
      <dgm:prSet presAssocID="{70688765-7741-4FF4-8335-B6E4D9B80657}" presName="bgRect" presStyleLbl="bgShp" presStyleIdx="3" presStyleCnt="4"/>
      <dgm:spPr/>
    </dgm:pt>
    <dgm:pt modelId="{2C8FA365-C46D-4E42-85E7-C96A96E9F8B5}" type="pres">
      <dgm:prSet presAssocID="{70688765-7741-4FF4-8335-B6E4D9B806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1151A25B-2BC0-4E26-BB6D-3A4C263FD0E3}" type="pres">
      <dgm:prSet presAssocID="{70688765-7741-4FF4-8335-B6E4D9B80657}" presName="spaceRect" presStyleCnt="0"/>
      <dgm:spPr/>
    </dgm:pt>
    <dgm:pt modelId="{537A2AF1-90CA-4E1E-A8D1-DC8AAB82DDEB}" type="pres">
      <dgm:prSet presAssocID="{70688765-7741-4FF4-8335-B6E4D9B8065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607E901-CADF-414F-8C71-1FF2E05CE89B}" type="presOf" srcId="{70688765-7741-4FF4-8335-B6E4D9B80657}" destId="{537A2AF1-90CA-4E1E-A8D1-DC8AAB82DDEB}" srcOrd="0" destOrd="0" presId="urn:microsoft.com/office/officeart/2018/2/layout/IconVerticalSolidList"/>
    <dgm:cxn modelId="{D76A701B-3C8C-44A9-9C8C-65BC464D8A56}" srcId="{1E7A98D2-5485-4D80-9721-BFE27335B9B6}" destId="{20B5C77A-BAB6-4C4A-8957-1784506E4E38}" srcOrd="1" destOrd="0" parTransId="{06B39427-EDC5-4D4A-AEC1-DF22ED736273}" sibTransId="{C446C8EE-461B-4676-A1FF-FFEEBC21001F}"/>
    <dgm:cxn modelId="{1711F861-CB39-4B0D-81B3-E7153FDDA317}" srcId="{1E7A98D2-5485-4D80-9721-BFE27335B9B6}" destId="{938542AD-771D-4544-AEAA-24524F80005E}" srcOrd="2" destOrd="0" parTransId="{839DC255-DAA2-45C9-A3C5-D96E94911EA4}" sibTransId="{5BC86D54-E04B-46DF-A9CA-A56A9E92AD6E}"/>
    <dgm:cxn modelId="{28F24345-8CC5-4028-9F93-40EBACAD0E6C}" type="presOf" srcId="{4A50DE13-1ECD-4C7E-B940-5AB23FCFD392}" destId="{FE010C40-DF73-463A-8D92-49D1AF0C4F9F}" srcOrd="0" destOrd="0" presId="urn:microsoft.com/office/officeart/2018/2/layout/IconVerticalSolidList"/>
    <dgm:cxn modelId="{323EDA6A-80A1-45BA-81F1-17143E1ABD54}" srcId="{1E7A98D2-5485-4D80-9721-BFE27335B9B6}" destId="{70688765-7741-4FF4-8335-B6E4D9B80657}" srcOrd="3" destOrd="0" parTransId="{1DD72FAD-C398-42CE-B9BF-D00F675FF6C4}" sibTransId="{395AD33E-7453-4212-B062-0D791AF47232}"/>
    <dgm:cxn modelId="{D190FC7B-1D6A-4A00-A75F-F306920C6B0D}" srcId="{1E7A98D2-5485-4D80-9721-BFE27335B9B6}" destId="{4A50DE13-1ECD-4C7E-B940-5AB23FCFD392}" srcOrd="0" destOrd="0" parTransId="{37B49B90-F69E-4F17-9E99-4836AE6C7DB3}" sibTransId="{40153036-BDB2-4167-9CEF-3D54A466BFA5}"/>
    <dgm:cxn modelId="{276D98CE-B6DC-400E-A72F-5C54C4EA72D1}" type="presOf" srcId="{938542AD-771D-4544-AEAA-24524F80005E}" destId="{2F86FD6B-AC31-4272-AACC-283CDD83917A}" srcOrd="0" destOrd="0" presId="urn:microsoft.com/office/officeart/2018/2/layout/IconVerticalSolidList"/>
    <dgm:cxn modelId="{5FE58CE0-BFD2-4A51-BCD8-96FB425E8EDF}" type="presOf" srcId="{1E7A98D2-5485-4D80-9721-BFE27335B9B6}" destId="{AD1D7E35-6C48-4983-B453-184A319FF972}" srcOrd="0" destOrd="0" presId="urn:microsoft.com/office/officeart/2018/2/layout/IconVerticalSolidList"/>
    <dgm:cxn modelId="{864312EF-9177-4CCA-924F-E2CB78347C37}" type="presOf" srcId="{20B5C77A-BAB6-4C4A-8957-1784506E4E38}" destId="{D4161D0E-CD78-497E-98B0-0D51F52C296D}" srcOrd="0" destOrd="0" presId="urn:microsoft.com/office/officeart/2018/2/layout/IconVerticalSolidList"/>
    <dgm:cxn modelId="{C5F34A97-7BB4-4C07-8E67-B423823938E0}" type="presParOf" srcId="{AD1D7E35-6C48-4983-B453-184A319FF972}" destId="{09050781-3A35-4717-92A0-F0BE58194FC6}" srcOrd="0" destOrd="0" presId="urn:microsoft.com/office/officeart/2018/2/layout/IconVerticalSolidList"/>
    <dgm:cxn modelId="{D1913EBC-D658-41E1-8E38-AEF74F6C2202}" type="presParOf" srcId="{09050781-3A35-4717-92A0-F0BE58194FC6}" destId="{AA3065D3-4225-437D-BBBC-7BF6FE81291D}" srcOrd="0" destOrd="0" presId="urn:microsoft.com/office/officeart/2018/2/layout/IconVerticalSolidList"/>
    <dgm:cxn modelId="{F4FC4F73-7C34-4043-8961-F0CE0248A492}" type="presParOf" srcId="{09050781-3A35-4717-92A0-F0BE58194FC6}" destId="{C638B13E-E4CC-408E-BC5B-A1EB6F1706C1}" srcOrd="1" destOrd="0" presId="urn:microsoft.com/office/officeart/2018/2/layout/IconVerticalSolidList"/>
    <dgm:cxn modelId="{637F0C19-B21F-4051-9CD5-F75F4EDF9BB1}" type="presParOf" srcId="{09050781-3A35-4717-92A0-F0BE58194FC6}" destId="{5B7C5E7C-FAFC-4D3A-BC00-993973C1009E}" srcOrd="2" destOrd="0" presId="urn:microsoft.com/office/officeart/2018/2/layout/IconVerticalSolidList"/>
    <dgm:cxn modelId="{BDB2B1BD-4DCB-4E53-94DC-933E938E3728}" type="presParOf" srcId="{09050781-3A35-4717-92A0-F0BE58194FC6}" destId="{FE010C40-DF73-463A-8D92-49D1AF0C4F9F}" srcOrd="3" destOrd="0" presId="urn:microsoft.com/office/officeart/2018/2/layout/IconVerticalSolidList"/>
    <dgm:cxn modelId="{707F10E9-ACA9-457D-9787-71434D011936}" type="presParOf" srcId="{AD1D7E35-6C48-4983-B453-184A319FF972}" destId="{F0DBE858-2608-45AC-BB1F-EB56593D513B}" srcOrd="1" destOrd="0" presId="urn:microsoft.com/office/officeart/2018/2/layout/IconVerticalSolidList"/>
    <dgm:cxn modelId="{68CA985B-AEAA-44D3-BF8E-2DABF65D08B5}" type="presParOf" srcId="{AD1D7E35-6C48-4983-B453-184A319FF972}" destId="{BBF0C62F-F4B4-40BB-9B6C-C18AD971FB29}" srcOrd="2" destOrd="0" presId="urn:microsoft.com/office/officeart/2018/2/layout/IconVerticalSolidList"/>
    <dgm:cxn modelId="{C13DEE2C-E4A3-4186-929E-6AB2B05C2AB9}" type="presParOf" srcId="{BBF0C62F-F4B4-40BB-9B6C-C18AD971FB29}" destId="{56DCCCCC-6F31-4D5D-8D96-AD6E83333778}" srcOrd="0" destOrd="0" presId="urn:microsoft.com/office/officeart/2018/2/layout/IconVerticalSolidList"/>
    <dgm:cxn modelId="{1A3C9D45-3326-4C48-BC1B-023F638AD11B}" type="presParOf" srcId="{BBF0C62F-F4B4-40BB-9B6C-C18AD971FB29}" destId="{AA9DF0D2-7119-4F90-9C4D-FCA3DB209DF4}" srcOrd="1" destOrd="0" presId="urn:microsoft.com/office/officeart/2018/2/layout/IconVerticalSolidList"/>
    <dgm:cxn modelId="{CA658594-479D-47E3-9D56-4FEAAD8EE526}" type="presParOf" srcId="{BBF0C62F-F4B4-40BB-9B6C-C18AD971FB29}" destId="{5C39C3A7-E236-46D8-B6BF-C826BB6F5994}" srcOrd="2" destOrd="0" presId="urn:microsoft.com/office/officeart/2018/2/layout/IconVerticalSolidList"/>
    <dgm:cxn modelId="{593661F0-0656-483F-AEAB-CBA12CA65826}" type="presParOf" srcId="{BBF0C62F-F4B4-40BB-9B6C-C18AD971FB29}" destId="{D4161D0E-CD78-497E-98B0-0D51F52C296D}" srcOrd="3" destOrd="0" presId="urn:microsoft.com/office/officeart/2018/2/layout/IconVerticalSolidList"/>
    <dgm:cxn modelId="{A07C40F8-F1B0-4710-819F-D5C9E7BC58A9}" type="presParOf" srcId="{AD1D7E35-6C48-4983-B453-184A319FF972}" destId="{EF873423-BF9A-4D55-8F97-789EA6F3CB1B}" srcOrd="3" destOrd="0" presId="urn:microsoft.com/office/officeart/2018/2/layout/IconVerticalSolidList"/>
    <dgm:cxn modelId="{9926CED4-3FB3-4DC0-B755-FEC8C2CC8F0F}" type="presParOf" srcId="{AD1D7E35-6C48-4983-B453-184A319FF972}" destId="{10DC8766-00B3-4289-A709-5DC57001BD88}" srcOrd="4" destOrd="0" presId="urn:microsoft.com/office/officeart/2018/2/layout/IconVerticalSolidList"/>
    <dgm:cxn modelId="{18674F4F-0C68-4D7F-9E29-43F825A31604}" type="presParOf" srcId="{10DC8766-00B3-4289-A709-5DC57001BD88}" destId="{245ABB20-AFE7-4094-8206-65472A11E3F3}" srcOrd="0" destOrd="0" presId="urn:microsoft.com/office/officeart/2018/2/layout/IconVerticalSolidList"/>
    <dgm:cxn modelId="{578C2ED9-AF0A-4939-94A5-B6921D67C06B}" type="presParOf" srcId="{10DC8766-00B3-4289-A709-5DC57001BD88}" destId="{D9EA87B9-DC8D-4AA2-BEB1-A5E35B912AA9}" srcOrd="1" destOrd="0" presId="urn:microsoft.com/office/officeart/2018/2/layout/IconVerticalSolidList"/>
    <dgm:cxn modelId="{DE2DD8C3-99B5-498F-B69C-F060110EB971}" type="presParOf" srcId="{10DC8766-00B3-4289-A709-5DC57001BD88}" destId="{C31214D2-051D-41FB-A683-F923E89C2B11}" srcOrd="2" destOrd="0" presId="urn:microsoft.com/office/officeart/2018/2/layout/IconVerticalSolidList"/>
    <dgm:cxn modelId="{DCB65C0E-D9A2-4143-A9C6-E2A33668E003}" type="presParOf" srcId="{10DC8766-00B3-4289-A709-5DC57001BD88}" destId="{2F86FD6B-AC31-4272-AACC-283CDD83917A}" srcOrd="3" destOrd="0" presId="urn:microsoft.com/office/officeart/2018/2/layout/IconVerticalSolidList"/>
    <dgm:cxn modelId="{A05FD99E-02AA-48FF-AD70-99042B41DA0A}" type="presParOf" srcId="{AD1D7E35-6C48-4983-B453-184A319FF972}" destId="{48612DF4-F1D5-4EC8-A8AF-84CBC0EF4D9D}" srcOrd="5" destOrd="0" presId="urn:microsoft.com/office/officeart/2018/2/layout/IconVerticalSolidList"/>
    <dgm:cxn modelId="{917CB4CE-2F00-42FE-B2BF-F7B08C5A64BA}" type="presParOf" srcId="{AD1D7E35-6C48-4983-B453-184A319FF972}" destId="{12B57E34-C324-498F-A2C7-8B2EA74BB209}" srcOrd="6" destOrd="0" presId="urn:microsoft.com/office/officeart/2018/2/layout/IconVerticalSolidList"/>
    <dgm:cxn modelId="{9A24F8CD-28AB-4E1C-98FA-FE6D976C8DE4}" type="presParOf" srcId="{12B57E34-C324-498F-A2C7-8B2EA74BB209}" destId="{0DFEA212-0B8E-4D17-985F-0E4692AC85D3}" srcOrd="0" destOrd="0" presId="urn:microsoft.com/office/officeart/2018/2/layout/IconVerticalSolidList"/>
    <dgm:cxn modelId="{B3C9B28A-BA2B-480A-8736-7D1A1C5A74D1}" type="presParOf" srcId="{12B57E34-C324-498F-A2C7-8B2EA74BB209}" destId="{2C8FA365-C46D-4E42-85E7-C96A96E9F8B5}" srcOrd="1" destOrd="0" presId="urn:microsoft.com/office/officeart/2018/2/layout/IconVerticalSolidList"/>
    <dgm:cxn modelId="{ADF2C308-1842-4888-AB71-25570F54D682}" type="presParOf" srcId="{12B57E34-C324-498F-A2C7-8B2EA74BB209}" destId="{1151A25B-2BC0-4E26-BB6D-3A4C263FD0E3}" srcOrd="2" destOrd="0" presId="urn:microsoft.com/office/officeart/2018/2/layout/IconVerticalSolidList"/>
    <dgm:cxn modelId="{5E7DA6D1-2E75-4387-87F2-B9CD62447ACF}" type="presParOf" srcId="{12B57E34-C324-498F-A2C7-8B2EA74BB209}" destId="{537A2AF1-90CA-4E1E-A8D1-DC8AAB82DD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BBDFD1-DD71-453A-B524-29DF57B2BDC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3ED903-F03A-47AF-AAB8-4BDB020D6816}">
      <dgm:prSet phldrT="[Text]" phldr="0"/>
      <dgm:spPr/>
      <dgm:t>
        <a:bodyPr/>
        <a:lstStyle/>
        <a:p>
          <a:r>
            <a:rPr lang="en-US"/>
            <a:t>Seasonality</a:t>
          </a:r>
          <a:endParaRPr lang="en-US" dirty="0"/>
        </a:p>
      </dgm:t>
    </dgm:pt>
    <dgm:pt modelId="{F61A69EF-66E1-4EDB-AB29-9924167A8997}" type="parTrans" cxnId="{82C402BE-E8A4-4E6B-8C21-D587EAF40FDF}">
      <dgm:prSet/>
      <dgm:spPr/>
      <dgm:t>
        <a:bodyPr/>
        <a:lstStyle/>
        <a:p>
          <a:endParaRPr lang="en-US"/>
        </a:p>
      </dgm:t>
    </dgm:pt>
    <dgm:pt modelId="{FCAB172F-441B-4FDA-9C9C-36A8EF412A3E}" type="sibTrans" cxnId="{82C402BE-E8A4-4E6B-8C21-D587EAF40FDF}">
      <dgm:prSet/>
      <dgm:spPr/>
      <dgm:t>
        <a:bodyPr/>
        <a:lstStyle/>
        <a:p>
          <a:endParaRPr lang="en-US"/>
        </a:p>
      </dgm:t>
    </dgm:pt>
    <dgm:pt modelId="{BEACCE59-CD89-4CA2-995F-7CB17EB70563}">
      <dgm:prSet phldrT="[Text]" phldr="0"/>
      <dgm:spPr/>
      <dgm:t>
        <a:bodyPr/>
        <a:lstStyle/>
        <a:p>
          <a:r>
            <a:rPr lang="en-US" dirty="0"/>
            <a:t>Promotion</a:t>
          </a:r>
        </a:p>
      </dgm:t>
    </dgm:pt>
    <dgm:pt modelId="{526E399F-3168-4F37-9F97-616E7C854E13}" type="parTrans" cxnId="{8FDBBF28-8FFC-4945-93FE-6AE100581FAC}">
      <dgm:prSet/>
      <dgm:spPr/>
      <dgm:t>
        <a:bodyPr/>
        <a:lstStyle/>
        <a:p>
          <a:endParaRPr lang="en-US"/>
        </a:p>
      </dgm:t>
    </dgm:pt>
    <dgm:pt modelId="{47DBD2E5-3A95-40BC-BEEE-84C4A0C8DA36}" type="sibTrans" cxnId="{8FDBBF28-8FFC-4945-93FE-6AE100581FAC}">
      <dgm:prSet/>
      <dgm:spPr/>
      <dgm:t>
        <a:bodyPr/>
        <a:lstStyle/>
        <a:p>
          <a:endParaRPr lang="en-US"/>
        </a:p>
      </dgm:t>
    </dgm:pt>
    <dgm:pt modelId="{4C59AC3E-D526-46DD-9E14-324681D220E6}">
      <dgm:prSet/>
      <dgm:spPr/>
      <dgm:t>
        <a:bodyPr/>
        <a:lstStyle/>
        <a:p>
          <a:r>
            <a:rPr lang="en-US" dirty="0"/>
            <a:t>Q4 sales are 35-40% higher than Q1</a:t>
          </a:r>
        </a:p>
      </dgm:t>
    </dgm:pt>
    <dgm:pt modelId="{4B751FF0-A1FC-4D58-B563-CC5E2213CC08}" type="parTrans" cxnId="{9ECD759B-131F-4579-8118-CBCD4487E98E}">
      <dgm:prSet/>
      <dgm:spPr/>
      <dgm:t>
        <a:bodyPr/>
        <a:lstStyle/>
        <a:p>
          <a:endParaRPr lang="en-US"/>
        </a:p>
      </dgm:t>
    </dgm:pt>
    <dgm:pt modelId="{6E9EE5A0-4A7B-4202-BB6A-3CF4E936FE92}" type="sibTrans" cxnId="{9ECD759B-131F-4579-8118-CBCD4487E98E}">
      <dgm:prSet/>
      <dgm:spPr/>
      <dgm:t>
        <a:bodyPr/>
        <a:lstStyle/>
        <a:p>
          <a:endParaRPr lang="en-US"/>
        </a:p>
      </dgm:t>
    </dgm:pt>
    <dgm:pt modelId="{EE862042-38E5-44C6-A878-67EE470F855D}">
      <dgm:prSet/>
      <dgm:spPr/>
      <dgm:t>
        <a:bodyPr/>
        <a:lstStyle/>
        <a:p>
          <a:r>
            <a:rPr lang="en-US" dirty="0"/>
            <a:t>Holiday Impact</a:t>
          </a:r>
        </a:p>
      </dgm:t>
    </dgm:pt>
    <dgm:pt modelId="{4105723A-5DEA-4A84-9208-93DE8E458703}" type="parTrans" cxnId="{6870C2F8-E17B-4723-B5CD-3977907FB2D9}">
      <dgm:prSet/>
      <dgm:spPr/>
      <dgm:t>
        <a:bodyPr/>
        <a:lstStyle/>
        <a:p>
          <a:endParaRPr lang="en-US"/>
        </a:p>
      </dgm:t>
    </dgm:pt>
    <dgm:pt modelId="{59BEB05F-2348-4C2C-8190-76106C3F966D}" type="sibTrans" cxnId="{6870C2F8-E17B-4723-B5CD-3977907FB2D9}">
      <dgm:prSet/>
      <dgm:spPr/>
      <dgm:t>
        <a:bodyPr/>
        <a:lstStyle/>
        <a:p>
          <a:endParaRPr lang="en-US"/>
        </a:p>
      </dgm:t>
    </dgm:pt>
    <dgm:pt modelId="{46BD9736-AAEE-42EF-93D8-D3B5D3D136C0}">
      <dgm:prSet/>
      <dgm:spPr/>
      <dgm:t>
        <a:bodyPr/>
        <a:lstStyle/>
        <a:p>
          <a:r>
            <a:rPr lang="en-US" dirty="0"/>
            <a:t>Sales are +7.13% higher on average during holiday weeks.</a:t>
          </a:r>
        </a:p>
      </dgm:t>
    </dgm:pt>
    <dgm:pt modelId="{07B51E5E-D963-4C48-9F5E-DCC694388B20}" type="parTrans" cxnId="{4BEF524D-9936-4062-9013-AAC104745670}">
      <dgm:prSet/>
      <dgm:spPr/>
      <dgm:t>
        <a:bodyPr/>
        <a:lstStyle/>
        <a:p>
          <a:endParaRPr lang="en-US"/>
        </a:p>
      </dgm:t>
    </dgm:pt>
    <dgm:pt modelId="{E003FDB7-F486-4C20-8475-A566F64D8A3D}" type="sibTrans" cxnId="{4BEF524D-9936-4062-9013-AAC104745670}">
      <dgm:prSet/>
      <dgm:spPr/>
      <dgm:t>
        <a:bodyPr/>
        <a:lstStyle/>
        <a:p>
          <a:endParaRPr lang="en-US"/>
        </a:p>
      </dgm:t>
    </dgm:pt>
    <dgm:pt modelId="{A7CF5E6A-E27C-4D32-AB74-B728E4213617}">
      <dgm:prSet/>
      <dgm:spPr/>
      <dgm:t>
        <a:bodyPr/>
        <a:lstStyle/>
        <a:p>
          <a:r>
            <a:rPr lang="en-US" dirty="0"/>
            <a:t>Markdown effects are highly variable and key to prediction</a:t>
          </a:r>
        </a:p>
      </dgm:t>
    </dgm:pt>
    <dgm:pt modelId="{6D4E5EEA-D9CD-4A4B-8BF4-0C11FBB7FE47}" type="parTrans" cxnId="{95A0F12C-DBD1-4B47-A270-E56956B4E67B}">
      <dgm:prSet/>
      <dgm:spPr/>
      <dgm:t>
        <a:bodyPr/>
        <a:lstStyle/>
        <a:p>
          <a:endParaRPr lang="en-US"/>
        </a:p>
      </dgm:t>
    </dgm:pt>
    <dgm:pt modelId="{141513AD-3C94-4EBD-9AB0-DBD5D47C4BCC}" type="sibTrans" cxnId="{95A0F12C-DBD1-4B47-A270-E56956B4E67B}">
      <dgm:prSet/>
      <dgm:spPr/>
      <dgm:t>
        <a:bodyPr/>
        <a:lstStyle/>
        <a:p>
          <a:endParaRPr lang="en-US"/>
        </a:p>
      </dgm:t>
    </dgm:pt>
    <dgm:pt modelId="{2A2088F7-CEAA-4C54-A5FC-6290BFDCE0CE}" type="pres">
      <dgm:prSet presAssocID="{A6BBDFD1-DD71-453A-B524-29DF57B2BDC2}" presName="linear" presStyleCnt="0">
        <dgm:presLayoutVars>
          <dgm:dir/>
          <dgm:animLvl val="lvl"/>
          <dgm:resizeHandles val="exact"/>
        </dgm:presLayoutVars>
      </dgm:prSet>
      <dgm:spPr/>
    </dgm:pt>
    <dgm:pt modelId="{294BBDAD-FA46-4495-87CA-358D64F10061}" type="pres">
      <dgm:prSet presAssocID="{263ED903-F03A-47AF-AAB8-4BDB020D6816}" presName="parentLin" presStyleCnt="0"/>
      <dgm:spPr/>
    </dgm:pt>
    <dgm:pt modelId="{21EE4514-1E84-417C-A6CA-A7D3985A5E10}" type="pres">
      <dgm:prSet presAssocID="{263ED903-F03A-47AF-AAB8-4BDB020D6816}" presName="parentLeftMargin" presStyleLbl="node1" presStyleIdx="0" presStyleCnt="3"/>
      <dgm:spPr/>
    </dgm:pt>
    <dgm:pt modelId="{C13EE8AE-65C1-47CD-8DD0-D4FB112D5736}" type="pres">
      <dgm:prSet presAssocID="{263ED903-F03A-47AF-AAB8-4BDB020D68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2208434-FE41-426B-9988-7A646E8A671F}" type="pres">
      <dgm:prSet presAssocID="{263ED903-F03A-47AF-AAB8-4BDB020D6816}" presName="negativeSpace" presStyleCnt="0"/>
      <dgm:spPr/>
    </dgm:pt>
    <dgm:pt modelId="{C0EC219D-F845-4AAF-9D33-893737251535}" type="pres">
      <dgm:prSet presAssocID="{263ED903-F03A-47AF-AAB8-4BDB020D6816}" presName="childText" presStyleLbl="conFgAcc1" presStyleIdx="0" presStyleCnt="3">
        <dgm:presLayoutVars>
          <dgm:bulletEnabled val="1"/>
        </dgm:presLayoutVars>
      </dgm:prSet>
      <dgm:spPr/>
    </dgm:pt>
    <dgm:pt modelId="{AAE2BE4D-6C35-4F69-8C84-7AFDEC12A2B0}" type="pres">
      <dgm:prSet presAssocID="{FCAB172F-441B-4FDA-9C9C-36A8EF412A3E}" presName="spaceBetweenRectangles" presStyleCnt="0"/>
      <dgm:spPr/>
    </dgm:pt>
    <dgm:pt modelId="{345DE3CB-440B-4E87-B8B5-B0ABCE4DACE9}" type="pres">
      <dgm:prSet presAssocID="{EE862042-38E5-44C6-A878-67EE470F855D}" presName="parentLin" presStyleCnt="0"/>
      <dgm:spPr/>
    </dgm:pt>
    <dgm:pt modelId="{759ABA6E-BDBF-4173-9770-F35B4C1AD629}" type="pres">
      <dgm:prSet presAssocID="{EE862042-38E5-44C6-A878-67EE470F855D}" presName="parentLeftMargin" presStyleLbl="node1" presStyleIdx="0" presStyleCnt="3"/>
      <dgm:spPr/>
    </dgm:pt>
    <dgm:pt modelId="{A6AC158D-E560-4021-839E-CBD2E60B44F7}" type="pres">
      <dgm:prSet presAssocID="{EE862042-38E5-44C6-A878-67EE470F855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6015C93-8837-48C0-AD75-A1627A4B85C0}" type="pres">
      <dgm:prSet presAssocID="{EE862042-38E5-44C6-A878-67EE470F855D}" presName="negativeSpace" presStyleCnt="0"/>
      <dgm:spPr/>
    </dgm:pt>
    <dgm:pt modelId="{1DA9E77E-C7B9-4DF1-8CA8-514B8B0FE424}" type="pres">
      <dgm:prSet presAssocID="{EE862042-38E5-44C6-A878-67EE470F855D}" presName="childText" presStyleLbl="conFgAcc1" presStyleIdx="1" presStyleCnt="3">
        <dgm:presLayoutVars>
          <dgm:bulletEnabled val="1"/>
        </dgm:presLayoutVars>
      </dgm:prSet>
      <dgm:spPr/>
    </dgm:pt>
    <dgm:pt modelId="{6C1561A6-E82F-4543-930D-C7EA83ADBD7D}" type="pres">
      <dgm:prSet presAssocID="{59BEB05F-2348-4C2C-8190-76106C3F966D}" presName="spaceBetweenRectangles" presStyleCnt="0"/>
      <dgm:spPr/>
    </dgm:pt>
    <dgm:pt modelId="{95986BB1-29DE-49FD-B1B1-A894DC04D275}" type="pres">
      <dgm:prSet presAssocID="{BEACCE59-CD89-4CA2-995F-7CB17EB70563}" presName="parentLin" presStyleCnt="0"/>
      <dgm:spPr/>
    </dgm:pt>
    <dgm:pt modelId="{15AE4BFE-AFE5-421D-805E-B547DE3B348F}" type="pres">
      <dgm:prSet presAssocID="{BEACCE59-CD89-4CA2-995F-7CB17EB70563}" presName="parentLeftMargin" presStyleLbl="node1" presStyleIdx="1" presStyleCnt="3"/>
      <dgm:spPr/>
    </dgm:pt>
    <dgm:pt modelId="{E6F04D9D-EB92-44AE-95F8-92686F444358}" type="pres">
      <dgm:prSet presAssocID="{BEACCE59-CD89-4CA2-995F-7CB17EB7056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7936901-43A1-49CD-937C-D4759BECDF8D}" type="pres">
      <dgm:prSet presAssocID="{BEACCE59-CD89-4CA2-995F-7CB17EB70563}" presName="negativeSpace" presStyleCnt="0"/>
      <dgm:spPr/>
    </dgm:pt>
    <dgm:pt modelId="{B73C5A14-2026-4BDB-8119-5C30F6457866}" type="pres">
      <dgm:prSet presAssocID="{BEACCE59-CD89-4CA2-995F-7CB17EB7056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FDBBF28-8FFC-4945-93FE-6AE100581FAC}" srcId="{A6BBDFD1-DD71-453A-B524-29DF57B2BDC2}" destId="{BEACCE59-CD89-4CA2-995F-7CB17EB70563}" srcOrd="2" destOrd="0" parTransId="{526E399F-3168-4F37-9F97-616E7C854E13}" sibTransId="{47DBD2E5-3A95-40BC-BEEE-84C4A0C8DA36}"/>
    <dgm:cxn modelId="{DBA2AD2B-6328-4E9A-B758-93E9EB1F35AA}" type="presOf" srcId="{EE862042-38E5-44C6-A878-67EE470F855D}" destId="{A6AC158D-E560-4021-839E-CBD2E60B44F7}" srcOrd="1" destOrd="0" presId="urn:microsoft.com/office/officeart/2005/8/layout/list1"/>
    <dgm:cxn modelId="{95A0F12C-DBD1-4B47-A270-E56956B4E67B}" srcId="{BEACCE59-CD89-4CA2-995F-7CB17EB70563}" destId="{A7CF5E6A-E27C-4D32-AB74-B728E4213617}" srcOrd="0" destOrd="0" parTransId="{6D4E5EEA-D9CD-4A4B-8BF4-0C11FBB7FE47}" sibTransId="{141513AD-3C94-4EBD-9AB0-DBD5D47C4BCC}"/>
    <dgm:cxn modelId="{47D31B30-9168-4934-ADDE-788447D42046}" type="presOf" srcId="{263ED903-F03A-47AF-AAB8-4BDB020D6816}" destId="{C13EE8AE-65C1-47CD-8DD0-D4FB112D5736}" srcOrd="1" destOrd="0" presId="urn:microsoft.com/office/officeart/2005/8/layout/list1"/>
    <dgm:cxn modelId="{A0B7B260-7FA7-47F6-9C83-5CA38E782785}" type="presOf" srcId="{46BD9736-AAEE-42EF-93D8-D3B5D3D136C0}" destId="{1DA9E77E-C7B9-4DF1-8CA8-514B8B0FE424}" srcOrd="0" destOrd="0" presId="urn:microsoft.com/office/officeart/2005/8/layout/list1"/>
    <dgm:cxn modelId="{4BEF524D-9936-4062-9013-AAC104745670}" srcId="{EE862042-38E5-44C6-A878-67EE470F855D}" destId="{46BD9736-AAEE-42EF-93D8-D3B5D3D136C0}" srcOrd="0" destOrd="0" parTransId="{07B51E5E-D963-4C48-9F5E-DCC694388B20}" sibTransId="{E003FDB7-F486-4C20-8475-A566F64D8A3D}"/>
    <dgm:cxn modelId="{76C77456-7CD8-4BBB-BF93-FA62DC1497D2}" type="presOf" srcId="{4C59AC3E-D526-46DD-9E14-324681D220E6}" destId="{C0EC219D-F845-4AAF-9D33-893737251535}" srcOrd="0" destOrd="0" presId="urn:microsoft.com/office/officeart/2005/8/layout/list1"/>
    <dgm:cxn modelId="{58F77E7B-666C-4AB6-86D7-D3B09DA7438A}" type="presOf" srcId="{A6BBDFD1-DD71-453A-B524-29DF57B2BDC2}" destId="{2A2088F7-CEAA-4C54-A5FC-6290BFDCE0CE}" srcOrd="0" destOrd="0" presId="urn:microsoft.com/office/officeart/2005/8/layout/list1"/>
    <dgm:cxn modelId="{C55F8184-9B97-4369-8882-9F89EE9778C3}" type="presOf" srcId="{EE862042-38E5-44C6-A878-67EE470F855D}" destId="{759ABA6E-BDBF-4173-9770-F35B4C1AD629}" srcOrd="0" destOrd="0" presId="urn:microsoft.com/office/officeart/2005/8/layout/list1"/>
    <dgm:cxn modelId="{ED3C9085-9819-4004-9953-95EC5CECFEF5}" type="presOf" srcId="{263ED903-F03A-47AF-AAB8-4BDB020D6816}" destId="{21EE4514-1E84-417C-A6CA-A7D3985A5E10}" srcOrd="0" destOrd="0" presId="urn:microsoft.com/office/officeart/2005/8/layout/list1"/>
    <dgm:cxn modelId="{9ECD759B-131F-4579-8118-CBCD4487E98E}" srcId="{263ED903-F03A-47AF-AAB8-4BDB020D6816}" destId="{4C59AC3E-D526-46DD-9E14-324681D220E6}" srcOrd="0" destOrd="0" parTransId="{4B751FF0-A1FC-4D58-B563-CC5E2213CC08}" sibTransId="{6E9EE5A0-4A7B-4202-BB6A-3CF4E936FE92}"/>
    <dgm:cxn modelId="{7C3353B3-8566-4E63-9D33-527D2DF01D97}" type="presOf" srcId="{BEACCE59-CD89-4CA2-995F-7CB17EB70563}" destId="{E6F04D9D-EB92-44AE-95F8-92686F444358}" srcOrd="1" destOrd="0" presId="urn:microsoft.com/office/officeart/2005/8/layout/list1"/>
    <dgm:cxn modelId="{CBF34DB4-7830-41DC-AC3F-A90D11A1E608}" type="presOf" srcId="{A7CF5E6A-E27C-4D32-AB74-B728E4213617}" destId="{B73C5A14-2026-4BDB-8119-5C30F6457866}" srcOrd="0" destOrd="0" presId="urn:microsoft.com/office/officeart/2005/8/layout/list1"/>
    <dgm:cxn modelId="{82C402BE-E8A4-4E6B-8C21-D587EAF40FDF}" srcId="{A6BBDFD1-DD71-453A-B524-29DF57B2BDC2}" destId="{263ED903-F03A-47AF-AAB8-4BDB020D6816}" srcOrd="0" destOrd="0" parTransId="{F61A69EF-66E1-4EDB-AB29-9924167A8997}" sibTransId="{FCAB172F-441B-4FDA-9C9C-36A8EF412A3E}"/>
    <dgm:cxn modelId="{149780DC-7DA5-47D0-9FED-363744009697}" type="presOf" srcId="{BEACCE59-CD89-4CA2-995F-7CB17EB70563}" destId="{15AE4BFE-AFE5-421D-805E-B547DE3B348F}" srcOrd="0" destOrd="0" presId="urn:microsoft.com/office/officeart/2005/8/layout/list1"/>
    <dgm:cxn modelId="{6870C2F8-E17B-4723-B5CD-3977907FB2D9}" srcId="{A6BBDFD1-DD71-453A-B524-29DF57B2BDC2}" destId="{EE862042-38E5-44C6-A878-67EE470F855D}" srcOrd="1" destOrd="0" parTransId="{4105723A-5DEA-4A84-9208-93DE8E458703}" sibTransId="{59BEB05F-2348-4C2C-8190-76106C3F966D}"/>
    <dgm:cxn modelId="{A632E342-4155-4646-B998-F4CACDFAF92A}" type="presParOf" srcId="{2A2088F7-CEAA-4C54-A5FC-6290BFDCE0CE}" destId="{294BBDAD-FA46-4495-87CA-358D64F10061}" srcOrd="0" destOrd="0" presId="urn:microsoft.com/office/officeart/2005/8/layout/list1"/>
    <dgm:cxn modelId="{2E1B2EF9-0111-453A-8CD7-1E7412943328}" type="presParOf" srcId="{294BBDAD-FA46-4495-87CA-358D64F10061}" destId="{21EE4514-1E84-417C-A6CA-A7D3985A5E10}" srcOrd="0" destOrd="0" presId="urn:microsoft.com/office/officeart/2005/8/layout/list1"/>
    <dgm:cxn modelId="{5AC5BD99-E9A4-4A33-BF73-514924D73EC6}" type="presParOf" srcId="{294BBDAD-FA46-4495-87CA-358D64F10061}" destId="{C13EE8AE-65C1-47CD-8DD0-D4FB112D5736}" srcOrd="1" destOrd="0" presId="urn:microsoft.com/office/officeart/2005/8/layout/list1"/>
    <dgm:cxn modelId="{6264D5BB-66C3-42F2-963F-8690A445342F}" type="presParOf" srcId="{2A2088F7-CEAA-4C54-A5FC-6290BFDCE0CE}" destId="{92208434-FE41-426B-9988-7A646E8A671F}" srcOrd="1" destOrd="0" presId="urn:microsoft.com/office/officeart/2005/8/layout/list1"/>
    <dgm:cxn modelId="{50193BF5-5F9D-4B4F-B570-B77696B331D4}" type="presParOf" srcId="{2A2088F7-CEAA-4C54-A5FC-6290BFDCE0CE}" destId="{C0EC219D-F845-4AAF-9D33-893737251535}" srcOrd="2" destOrd="0" presId="urn:microsoft.com/office/officeart/2005/8/layout/list1"/>
    <dgm:cxn modelId="{88B3896D-47EA-4B4B-A073-2CE68BCDA098}" type="presParOf" srcId="{2A2088F7-CEAA-4C54-A5FC-6290BFDCE0CE}" destId="{AAE2BE4D-6C35-4F69-8C84-7AFDEC12A2B0}" srcOrd="3" destOrd="0" presId="urn:microsoft.com/office/officeart/2005/8/layout/list1"/>
    <dgm:cxn modelId="{20200D29-C59F-41B8-8951-73E1582B44B9}" type="presParOf" srcId="{2A2088F7-CEAA-4C54-A5FC-6290BFDCE0CE}" destId="{345DE3CB-440B-4E87-B8B5-B0ABCE4DACE9}" srcOrd="4" destOrd="0" presId="urn:microsoft.com/office/officeart/2005/8/layout/list1"/>
    <dgm:cxn modelId="{2A61E8E7-33FB-4D97-8256-0E296E4DDA6B}" type="presParOf" srcId="{345DE3CB-440B-4E87-B8B5-B0ABCE4DACE9}" destId="{759ABA6E-BDBF-4173-9770-F35B4C1AD629}" srcOrd="0" destOrd="0" presId="urn:microsoft.com/office/officeart/2005/8/layout/list1"/>
    <dgm:cxn modelId="{4B3A7598-612E-45ED-BCFA-7AC8CB162DF4}" type="presParOf" srcId="{345DE3CB-440B-4E87-B8B5-B0ABCE4DACE9}" destId="{A6AC158D-E560-4021-839E-CBD2E60B44F7}" srcOrd="1" destOrd="0" presId="urn:microsoft.com/office/officeart/2005/8/layout/list1"/>
    <dgm:cxn modelId="{6D3E6E67-917C-49B0-96EF-C202E1D06C91}" type="presParOf" srcId="{2A2088F7-CEAA-4C54-A5FC-6290BFDCE0CE}" destId="{46015C93-8837-48C0-AD75-A1627A4B85C0}" srcOrd="5" destOrd="0" presId="urn:microsoft.com/office/officeart/2005/8/layout/list1"/>
    <dgm:cxn modelId="{F56E719E-5EFD-40D0-B887-A85B2BB73D23}" type="presParOf" srcId="{2A2088F7-CEAA-4C54-A5FC-6290BFDCE0CE}" destId="{1DA9E77E-C7B9-4DF1-8CA8-514B8B0FE424}" srcOrd="6" destOrd="0" presId="urn:microsoft.com/office/officeart/2005/8/layout/list1"/>
    <dgm:cxn modelId="{FF0D517A-7DC6-4493-B3D1-8BF8FCAB81C0}" type="presParOf" srcId="{2A2088F7-CEAA-4C54-A5FC-6290BFDCE0CE}" destId="{6C1561A6-E82F-4543-930D-C7EA83ADBD7D}" srcOrd="7" destOrd="0" presId="urn:microsoft.com/office/officeart/2005/8/layout/list1"/>
    <dgm:cxn modelId="{6A887C7E-21A0-4056-8E95-652F486D8B0A}" type="presParOf" srcId="{2A2088F7-CEAA-4C54-A5FC-6290BFDCE0CE}" destId="{95986BB1-29DE-49FD-B1B1-A894DC04D275}" srcOrd="8" destOrd="0" presId="urn:microsoft.com/office/officeart/2005/8/layout/list1"/>
    <dgm:cxn modelId="{4B3074BA-C801-4AF1-A7C6-882BC149A9E6}" type="presParOf" srcId="{95986BB1-29DE-49FD-B1B1-A894DC04D275}" destId="{15AE4BFE-AFE5-421D-805E-B547DE3B348F}" srcOrd="0" destOrd="0" presId="urn:microsoft.com/office/officeart/2005/8/layout/list1"/>
    <dgm:cxn modelId="{B45F4A98-7BA4-4EB2-B426-136044FADD6D}" type="presParOf" srcId="{95986BB1-29DE-49FD-B1B1-A894DC04D275}" destId="{E6F04D9D-EB92-44AE-95F8-92686F444358}" srcOrd="1" destOrd="0" presId="urn:microsoft.com/office/officeart/2005/8/layout/list1"/>
    <dgm:cxn modelId="{83F2C8B3-27EA-4796-A30C-E7DE91D69CBA}" type="presParOf" srcId="{2A2088F7-CEAA-4C54-A5FC-6290BFDCE0CE}" destId="{37936901-43A1-49CD-937C-D4759BECDF8D}" srcOrd="9" destOrd="0" presId="urn:microsoft.com/office/officeart/2005/8/layout/list1"/>
    <dgm:cxn modelId="{78D33519-6AB4-4C82-9765-16385AF99CCE}" type="presParOf" srcId="{2A2088F7-CEAA-4C54-A5FC-6290BFDCE0CE}" destId="{B73C5A14-2026-4BDB-8119-5C30F645786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4BE24C-B71E-4DC2-AE4E-4A5E94608FDF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8B7B34-BE95-473D-86B5-9AC863846455}">
      <dgm:prSet phldrT="[Text]" phldr="0"/>
      <dgm:spPr/>
      <dgm:t>
        <a:bodyPr/>
        <a:lstStyle/>
        <a:p>
          <a:r>
            <a:rPr lang="en-US" dirty="0"/>
            <a:t>Model Tested</a:t>
          </a:r>
        </a:p>
      </dgm:t>
    </dgm:pt>
    <dgm:pt modelId="{AF1703FB-2EE1-4946-81DE-1F8D4B7D71DC}" type="parTrans" cxnId="{7D0F935F-89AF-4B4F-8C64-9178B0B9B841}">
      <dgm:prSet/>
      <dgm:spPr/>
      <dgm:t>
        <a:bodyPr/>
        <a:lstStyle/>
        <a:p>
          <a:endParaRPr lang="en-US"/>
        </a:p>
      </dgm:t>
    </dgm:pt>
    <dgm:pt modelId="{6B6B7F94-4C9C-4B73-B0D1-03776DA6FB11}" type="sibTrans" cxnId="{7D0F935F-89AF-4B4F-8C64-9178B0B9B841}">
      <dgm:prSet/>
      <dgm:spPr/>
      <dgm:t>
        <a:bodyPr/>
        <a:lstStyle/>
        <a:p>
          <a:endParaRPr lang="en-US"/>
        </a:p>
      </dgm:t>
    </dgm:pt>
    <dgm:pt modelId="{CA19E948-4B29-4151-90FB-DDF21D708E39}">
      <dgm:prSet phldrT="[Text]" phldr="0"/>
      <dgm:spPr/>
      <dgm:t>
        <a:bodyPr/>
        <a:lstStyle/>
        <a:p>
          <a:r>
            <a:rPr lang="en-US" dirty="0"/>
            <a:t>Random Forest, </a:t>
          </a:r>
          <a:r>
            <a:rPr lang="en-US" dirty="0" err="1"/>
            <a:t>XGBoost</a:t>
          </a:r>
          <a:r>
            <a:rPr lang="en-US" dirty="0"/>
            <a:t>, </a:t>
          </a:r>
          <a:r>
            <a:rPr lang="en-US" dirty="0" err="1"/>
            <a:t>LightGBM</a:t>
          </a:r>
          <a:r>
            <a:rPr lang="en-US" dirty="0"/>
            <a:t>.</a:t>
          </a:r>
        </a:p>
      </dgm:t>
    </dgm:pt>
    <dgm:pt modelId="{E9EA6ED7-CDF5-4353-81CA-3A224DFA0CE0}" type="parTrans" cxnId="{E2A43D28-B434-4943-9757-A7D79F6BA718}">
      <dgm:prSet/>
      <dgm:spPr/>
      <dgm:t>
        <a:bodyPr/>
        <a:lstStyle/>
        <a:p>
          <a:endParaRPr lang="en-US"/>
        </a:p>
      </dgm:t>
    </dgm:pt>
    <dgm:pt modelId="{A8196BAC-2B86-4E39-8F97-83C6A92B966C}" type="sibTrans" cxnId="{E2A43D28-B434-4943-9757-A7D79F6BA718}">
      <dgm:prSet/>
      <dgm:spPr/>
      <dgm:t>
        <a:bodyPr/>
        <a:lstStyle/>
        <a:p>
          <a:endParaRPr lang="en-US"/>
        </a:p>
      </dgm:t>
    </dgm:pt>
    <dgm:pt modelId="{A245D7F3-AEAE-462C-8472-9ED00C1F9948}">
      <dgm:prSet phldrT="[Text]" phldr="0"/>
      <dgm:spPr/>
      <dgm:t>
        <a:bodyPr/>
        <a:lstStyle/>
        <a:p>
          <a:r>
            <a:rPr lang="en-US" dirty="0"/>
            <a:t>Champion</a:t>
          </a:r>
        </a:p>
      </dgm:t>
    </dgm:pt>
    <dgm:pt modelId="{2B69A4A5-5307-4409-90C6-7C4490603BAD}" type="parTrans" cxnId="{37E6C6C5-0B26-4F36-B510-10AF720826B0}">
      <dgm:prSet/>
      <dgm:spPr/>
      <dgm:t>
        <a:bodyPr/>
        <a:lstStyle/>
        <a:p>
          <a:endParaRPr lang="en-US"/>
        </a:p>
      </dgm:t>
    </dgm:pt>
    <dgm:pt modelId="{09E86576-1B2D-4716-A4E1-691F5E3A2FF6}" type="sibTrans" cxnId="{37E6C6C5-0B26-4F36-B510-10AF720826B0}">
      <dgm:prSet/>
      <dgm:spPr/>
      <dgm:t>
        <a:bodyPr/>
        <a:lstStyle/>
        <a:p>
          <a:endParaRPr lang="en-US"/>
        </a:p>
      </dgm:t>
    </dgm:pt>
    <dgm:pt modelId="{8D64AED9-EFFB-48B9-8C19-37ABFBAF6F31}">
      <dgm:prSet phldrT="[Text]" phldr="0"/>
      <dgm:spPr/>
      <dgm:t>
        <a:bodyPr/>
        <a:lstStyle/>
        <a:p>
          <a:r>
            <a:rPr lang="en-US" dirty="0"/>
            <a:t>Random Forest Regressor.</a:t>
          </a:r>
        </a:p>
      </dgm:t>
    </dgm:pt>
    <dgm:pt modelId="{0C687BB2-AC9A-4863-96C1-9943E3BCF453}" type="parTrans" cxnId="{30B6CBA2-8B2F-42AB-A20C-EEBBC5CB6889}">
      <dgm:prSet/>
      <dgm:spPr/>
      <dgm:t>
        <a:bodyPr/>
        <a:lstStyle/>
        <a:p>
          <a:endParaRPr lang="en-US"/>
        </a:p>
      </dgm:t>
    </dgm:pt>
    <dgm:pt modelId="{5EF07BF7-EA2D-4A35-B6BC-9E4110502698}" type="sibTrans" cxnId="{30B6CBA2-8B2F-42AB-A20C-EEBBC5CB6889}">
      <dgm:prSet/>
      <dgm:spPr/>
      <dgm:t>
        <a:bodyPr/>
        <a:lstStyle/>
        <a:p>
          <a:endParaRPr lang="en-US"/>
        </a:p>
      </dgm:t>
    </dgm:pt>
    <dgm:pt modelId="{98DA07A5-A311-4102-8E3E-712E464A3955}">
      <dgm:prSet phldrT="[Text]" phldr="0"/>
      <dgm:spPr/>
      <dgm:t>
        <a:bodyPr/>
        <a:lstStyle/>
        <a:p>
          <a:r>
            <a:rPr lang="en-US" dirty="0"/>
            <a:t>Key </a:t>
          </a:r>
          <a:r>
            <a:rPr lang="en-US" dirty="0" err="1"/>
            <a:t>Matrics</a:t>
          </a:r>
          <a:endParaRPr lang="en-US" dirty="0"/>
        </a:p>
      </dgm:t>
    </dgm:pt>
    <dgm:pt modelId="{E6E1DF55-4B12-4623-97EA-627BDB4F2D8F}" type="parTrans" cxnId="{9AA14A23-67F3-4DC5-842E-3C8F00C6F5EB}">
      <dgm:prSet/>
      <dgm:spPr/>
      <dgm:t>
        <a:bodyPr/>
        <a:lstStyle/>
        <a:p>
          <a:endParaRPr lang="en-US"/>
        </a:p>
      </dgm:t>
    </dgm:pt>
    <dgm:pt modelId="{0BFDF891-A5AC-4DDD-991A-A053E261F08D}" type="sibTrans" cxnId="{9AA14A23-67F3-4DC5-842E-3C8F00C6F5E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CD49719-985D-464D-AD65-69F966A255A9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0.9996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𝑀𝐴𝐸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=$106.77</m:t>
                    </m:r>
                  </m:oMath>
                </m:oMathPara>
              </a14:m>
              <a:endParaRPr lang="en-US" b="0" dirty="0"/>
            </a:p>
          </dgm:t>
        </dgm:pt>
      </mc:Choice>
      <mc:Fallback xmlns="">
        <dgm:pt modelId="{CCD49719-985D-464D-AD65-69F966A255A9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𝑅^2=0.9996/𝑀𝐴𝐸=$106.77</a:t>
              </a:r>
              <a:endParaRPr lang="en-US" b="0" dirty="0"/>
            </a:p>
          </dgm:t>
        </dgm:pt>
      </mc:Fallback>
    </mc:AlternateContent>
    <dgm:pt modelId="{A078D610-9307-4672-8696-14F15CEEC1FC}" type="parTrans" cxnId="{6D21F404-8963-411B-918C-3C251FE189B3}">
      <dgm:prSet/>
      <dgm:spPr/>
      <dgm:t>
        <a:bodyPr/>
        <a:lstStyle/>
        <a:p>
          <a:endParaRPr lang="en-US"/>
        </a:p>
      </dgm:t>
    </dgm:pt>
    <dgm:pt modelId="{7F5682CF-8F3C-4DA5-8609-94745DB6229F}" type="sibTrans" cxnId="{6D21F404-8963-411B-918C-3C251FE189B3}">
      <dgm:prSet/>
      <dgm:spPr/>
      <dgm:t>
        <a:bodyPr/>
        <a:lstStyle/>
        <a:p>
          <a:endParaRPr lang="en-US"/>
        </a:p>
      </dgm:t>
    </dgm:pt>
    <dgm:pt modelId="{83D6868B-C9D6-470F-A4EE-A9A6123A18A6}">
      <dgm:prSet phldrT="[Text]" phldr="0"/>
      <dgm:spPr/>
      <dgm:t>
        <a:bodyPr/>
        <a:lstStyle/>
        <a:p>
          <a:r>
            <a:rPr lang="en-US" dirty="0"/>
            <a:t>Why it Works</a:t>
          </a:r>
        </a:p>
      </dgm:t>
    </dgm:pt>
    <dgm:pt modelId="{05A36CA4-524B-4C62-B1CB-C2F4EBFB1481}" type="parTrans" cxnId="{FEF00C20-D4D0-4E7F-AB17-D52941271387}">
      <dgm:prSet/>
      <dgm:spPr/>
      <dgm:t>
        <a:bodyPr/>
        <a:lstStyle/>
        <a:p>
          <a:endParaRPr lang="en-US"/>
        </a:p>
      </dgm:t>
    </dgm:pt>
    <dgm:pt modelId="{BDA2C0C1-CC7D-4ABE-B565-0EAAA5C4FF78}" type="sibTrans" cxnId="{FEF00C20-D4D0-4E7F-AB17-D52941271387}">
      <dgm:prSet/>
      <dgm:spPr/>
      <dgm:t>
        <a:bodyPr/>
        <a:lstStyle/>
        <a:p>
          <a:endParaRPr lang="en-US"/>
        </a:p>
      </dgm:t>
    </dgm:pt>
    <dgm:pt modelId="{3FABBEF5-3C3C-4C8E-9CCA-F71A5D5842A3}">
      <dgm:prSet/>
      <dgm:spPr/>
      <dgm:t>
        <a:bodyPr/>
        <a:lstStyle/>
        <a:p>
          <a:r>
            <a:rPr lang="en-US" dirty="0"/>
            <a:t>Captures complex integrations (e.g. Promotion + Holiday).</a:t>
          </a:r>
        </a:p>
      </dgm:t>
    </dgm:pt>
    <dgm:pt modelId="{01A50994-ADC3-4FA5-810A-EE4A979210C8}" type="parTrans" cxnId="{E7742A0C-4E41-4707-80E8-C508A2A72BC7}">
      <dgm:prSet/>
      <dgm:spPr/>
      <dgm:t>
        <a:bodyPr/>
        <a:lstStyle/>
        <a:p>
          <a:endParaRPr lang="en-US"/>
        </a:p>
      </dgm:t>
    </dgm:pt>
    <dgm:pt modelId="{EEF72CAD-F20B-4863-863E-EBEA0EFE85E6}" type="sibTrans" cxnId="{E7742A0C-4E41-4707-80E8-C508A2A72BC7}">
      <dgm:prSet/>
      <dgm:spPr/>
      <dgm:t>
        <a:bodyPr/>
        <a:lstStyle/>
        <a:p>
          <a:endParaRPr lang="en-US"/>
        </a:p>
      </dgm:t>
    </dgm:pt>
    <dgm:pt modelId="{FC05555A-1DF8-4ED7-B51B-587F8384E18C}" type="pres">
      <dgm:prSet presAssocID="{4B4BE24C-B71E-4DC2-AE4E-4A5E94608FDF}" presName="Name0" presStyleCnt="0">
        <dgm:presLayoutVars>
          <dgm:dir/>
          <dgm:animLvl val="lvl"/>
          <dgm:resizeHandles/>
        </dgm:presLayoutVars>
      </dgm:prSet>
      <dgm:spPr/>
    </dgm:pt>
    <dgm:pt modelId="{30CCFDB7-C60B-44AD-97CC-7AA8A168DEE0}" type="pres">
      <dgm:prSet presAssocID="{1F8B7B34-BE95-473D-86B5-9AC863846455}" presName="linNode" presStyleCnt="0"/>
      <dgm:spPr/>
    </dgm:pt>
    <dgm:pt modelId="{52FED1BB-C0E2-4D08-B303-DBFDDBDB2E93}" type="pres">
      <dgm:prSet presAssocID="{1F8B7B34-BE95-473D-86B5-9AC863846455}" presName="parentShp" presStyleLbl="node1" presStyleIdx="0" presStyleCnt="4">
        <dgm:presLayoutVars>
          <dgm:bulletEnabled val="1"/>
        </dgm:presLayoutVars>
      </dgm:prSet>
      <dgm:spPr/>
    </dgm:pt>
    <dgm:pt modelId="{C4BF23AE-40AE-40D2-902F-4BBCA7895D02}" type="pres">
      <dgm:prSet presAssocID="{1F8B7B34-BE95-473D-86B5-9AC863846455}" presName="childShp" presStyleLbl="bgAccFollowNode1" presStyleIdx="0" presStyleCnt="4">
        <dgm:presLayoutVars>
          <dgm:bulletEnabled val="1"/>
        </dgm:presLayoutVars>
      </dgm:prSet>
      <dgm:spPr/>
    </dgm:pt>
    <dgm:pt modelId="{14FCB07D-F95C-4C38-A1B2-048310E7C5AB}" type="pres">
      <dgm:prSet presAssocID="{6B6B7F94-4C9C-4B73-B0D1-03776DA6FB11}" presName="spacing" presStyleCnt="0"/>
      <dgm:spPr/>
    </dgm:pt>
    <dgm:pt modelId="{B229DAEB-6387-4455-AE99-46147E72B99E}" type="pres">
      <dgm:prSet presAssocID="{A245D7F3-AEAE-462C-8472-9ED00C1F9948}" presName="linNode" presStyleCnt="0"/>
      <dgm:spPr/>
    </dgm:pt>
    <dgm:pt modelId="{6B275F4F-FE47-49AD-9517-87E537FB11D9}" type="pres">
      <dgm:prSet presAssocID="{A245D7F3-AEAE-462C-8472-9ED00C1F9948}" presName="parentShp" presStyleLbl="node1" presStyleIdx="1" presStyleCnt="4">
        <dgm:presLayoutVars>
          <dgm:bulletEnabled val="1"/>
        </dgm:presLayoutVars>
      </dgm:prSet>
      <dgm:spPr/>
    </dgm:pt>
    <dgm:pt modelId="{3D324E82-BA65-45AA-BAE2-4ACFD851CE5E}" type="pres">
      <dgm:prSet presAssocID="{A245D7F3-AEAE-462C-8472-9ED00C1F9948}" presName="childShp" presStyleLbl="bgAccFollowNode1" presStyleIdx="1" presStyleCnt="4">
        <dgm:presLayoutVars>
          <dgm:bulletEnabled val="1"/>
        </dgm:presLayoutVars>
      </dgm:prSet>
      <dgm:spPr/>
    </dgm:pt>
    <dgm:pt modelId="{8B63E05B-7EA6-46C6-8113-15373B64582D}" type="pres">
      <dgm:prSet presAssocID="{09E86576-1B2D-4716-A4E1-691F5E3A2FF6}" presName="spacing" presStyleCnt="0"/>
      <dgm:spPr/>
    </dgm:pt>
    <dgm:pt modelId="{116818DD-9697-4F58-81FC-6F748B6BBE52}" type="pres">
      <dgm:prSet presAssocID="{98DA07A5-A311-4102-8E3E-712E464A3955}" presName="linNode" presStyleCnt="0"/>
      <dgm:spPr/>
    </dgm:pt>
    <dgm:pt modelId="{E579E93B-F807-4399-9360-9CB50DF27243}" type="pres">
      <dgm:prSet presAssocID="{98DA07A5-A311-4102-8E3E-712E464A3955}" presName="parentShp" presStyleLbl="node1" presStyleIdx="2" presStyleCnt="4">
        <dgm:presLayoutVars>
          <dgm:bulletEnabled val="1"/>
        </dgm:presLayoutVars>
      </dgm:prSet>
      <dgm:spPr/>
    </dgm:pt>
    <dgm:pt modelId="{C435B814-E55C-4954-AE3C-CAD875DEEDCB}" type="pres">
      <dgm:prSet presAssocID="{98DA07A5-A311-4102-8E3E-712E464A3955}" presName="childShp" presStyleLbl="bgAccFollowNode1" presStyleIdx="2" presStyleCnt="4" custLinFactY="11724" custLinFactNeighborX="1613" custLinFactNeighborY="100000">
        <dgm:presLayoutVars>
          <dgm:bulletEnabled val="1"/>
        </dgm:presLayoutVars>
      </dgm:prSet>
      <dgm:spPr/>
    </dgm:pt>
    <dgm:pt modelId="{0E9811F4-33C7-467E-A058-94A5A6526325}" type="pres">
      <dgm:prSet presAssocID="{0BFDF891-A5AC-4DDD-991A-A053E261F08D}" presName="spacing" presStyleCnt="0"/>
      <dgm:spPr/>
    </dgm:pt>
    <dgm:pt modelId="{B7BAEDCD-FF46-4CAB-9856-E5654AA00DB2}" type="pres">
      <dgm:prSet presAssocID="{83D6868B-C9D6-470F-A4EE-A9A6123A18A6}" presName="linNode" presStyleCnt="0"/>
      <dgm:spPr/>
    </dgm:pt>
    <dgm:pt modelId="{E216C73E-7F37-42D9-9501-61DECC3D1FB1}" type="pres">
      <dgm:prSet presAssocID="{83D6868B-C9D6-470F-A4EE-A9A6123A18A6}" presName="parentShp" presStyleLbl="node1" presStyleIdx="3" presStyleCnt="4">
        <dgm:presLayoutVars>
          <dgm:bulletEnabled val="1"/>
        </dgm:presLayoutVars>
      </dgm:prSet>
      <dgm:spPr/>
    </dgm:pt>
    <dgm:pt modelId="{F1799461-FAAB-4F84-AB9F-EE58E7EFED23}" type="pres">
      <dgm:prSet presAssocID="{83D6868B-C9D6-470F-A4EE-A9A6123A18A6}" presName="childShp" presStyleLbl="bgAccFollowNode1" presStyleIdx="3" presStyleCnt="4" custLinFactY="-8880" custLinFactNeighborX="908" custLinFactNeighborY="-100000">
        <dgm:presLayoutVars>
          <dgm:bulletEnabled val="1"/>
        </dgm:presLayoutVars>
      </dgm:prSet>
      <dgm:spPr/>
    </dgm:pt>
  </dgm:ptLst>
  <dgm:cxnLst>
    <dgm:cxn modelId="{6D21F404-8963-411B-918C-3C251FE189B3}" srcId="{83D6868B-C9D6-470F-A4EE-A9A6123A18A6}" destId="{CCD49719-985D-464D-AD65-69F966A255A9}" srcOrd="0" destOrd="0" parTransId="{A078D610-9307-4672-8696-14F15CEEC1FC}" sibTransId="{7F5682CF-8F3C-4DA5-8609-94745DB6229F}"/>
    <dgm:cxn modelId="{4DA5A707-F60D-462D-A071-B2A7255AC3F2}" type="presOf" srcId="{3FABBEF5-3C3C-4C8E-9CCA-F71A5D5842A3}" destId="{C435B814-E55C-4954-AE3C-CAD875DEEDCB}" srcOrd="0" destOrd="0" presId="urn:microsoft.com/office/officeart/2005/8/layout/vList6"/>
    <dgm:cxn modelId="{E7742A0C-4E41-4707-80E8-C508A2A72BC7}" srcId="{98DA07A5-A311-4102-8E3E-712E464A3955}" destId="{3FABBEF5-3C3C-4C8E-9CCA-F71A5D5842A3}" srcOrd="0" destOrd="0" parTransId="{01A50994-ADC3-4FA5-810A-EE4A979210C8}" sibTransId="{EEF72CAD-F20B-4863-863E-EBEA0EFE85E6}"/>
    <dgm:cxn modelId="{FEF00C20-D4D0-4E7F-AB17-D52941271387}" srcId="{4B4BE24C-B71E-4DC2-AE4E-4A5E94608FDF}" destId="{83D6868B-C9D6-470F-A4EE-A9A6123A18A6}" srcOrd="3" destOrd="0" parTransId="{05A36CA4-524B-4C62-B1CB-C2F4EBFB1481}" sibTransId="{BDA2C0C1-CC7D-4ABE-B565-0EAAA5C4FF78}"/>
    <dgm:cxn modelId="{9AA14A23-67F3-4DC5-842E-3C8F00C6F5EB}" srcId="{4B4BE24C-B71E-4DC2-AE4E-4A5E94608FDF}" destId="{98DA07A5-A311-4102-8E3E-712E464A3955}" srcOrd="2" destOrd="0" parTransId="{E6E1DF55-4B12-4623-97EA-627BDB4F2D8F}" sibTransId="{0BFDF891-A5AC-4DDD-991A-A053E261F08D}"/>
    <dgm:cxn modelId="{E2A43D28-B434-4943-9757-A7D79F6BA718}" srcId="{1F8B7B34-BE95-473D-86B5-9AC863846455}" destId="{CA19E948-4B29-4151-90FB-DDF21D708E39}" srcOrd="0" destOrd="0" parTransId="{E9EA6ED7-CDF5-4353-81CA-3A224DFA0CE0}" sibTransId="{A8196BAC-2B86-4E39-8F97-83C6A92B966C}"/>
    <dgm:cxn modelId="{7D0F935F-89AF-4B4F-8C64-9178B0B9B841}" srcId="{4B4BE24C-B71E-4DC2-AE4E-4A5E94608FDF}" destId="{1F8B7B34-BE95-473D-86B5-9AC863846455}" srcOrd="0" destOrd="0" parTransId="{AF1703FB-2EE1-4946-81DE-1F8D4B7D71DC}" sibTransId="{6B6B7F94-4C9C-4B73-B0D1-03776DA6FB11}"/>
    <dgm:cxn modelId="{3E3B7F71-BE75-4354-AB25-A141C7C3A315}" type="presOf" srcId="{83D6868B-C9D6-470F-A4EE-A9A6123A18A6}" destId="{E216C73E-7F37-42D9-9501-61DECC3D1FB1}" srcOrd="0" destOrd="0" presId="urn:microsoft.com/office/officeart/2005/8/layout/vList6"/>
    <dgm:cxn modelId="{C46D857D-D995-4BC8-8D31-A3576EA3829C}" type="presOf" srcId="{CA19E948-4B29-4151-90FB-DDF21D708E39}" destId="{C4BF23AE-40AE-40D2-902F-4BBCA7895D02}" srcOrd="0" destOrd="0" presId="urn:microsoft.com/office/officeart/2005/8/layout/vList6"/>
    <dgm:cxn modelId="{C9C8F896-DA30-4DDC-B326-579A30060CC7}" type="presOf" srcId="{8D64AED9-EFFB-48B9-8C19-37ABFBAF6F31}" destId="{3D324E82-BA65-45AA-BAE2-4ACFD851CE5E}" srcOrd="0" destOrd="0" presId="urn:microsoft.com/office/officeart/2005/8/layout/vList6"/>
    <dgm:cxn modelId="{681DA09D-7FDF-4FE3-9B91-1AE6F08782F3}" type="presOf" srcId="{4B4BE24C-B71E-4DC2-AE4E-4A5E94608FDF}" destId="{FC05555A-1DF8-4ED7-B51B-587F8384E18C}" srcOrd="0" destOrd="0" presId="urn:microsoft.com/office/officeart/2005/8/layout/vList6"/>
    <dgm:cxn modelId="{30B6CBA2-8B2F-42AB-A20C-EEBBC5CB6889}" srcId="{A245D7F3-AEAE-462C-8472-9ED00C1F9948}" destId="{8D64AED9-EFFB-48B9-8C19-37ABFBAF6F31}" srcOrd="0" destOrd="0" parTransId="{0C687BB2-AC9A-4863-96C1-9943E3BCF453}" sibTransId="{5EF07BF7-EA2D-4A35-B6BC-9E4110502698}"/>
    <dgm:cxn modelId="{12E25CA4-C80F-4AEA-A18B-AB55BDE74B40}" type="presOf" srcId="{1F8B7B34-BE95-473D-86B5-9AC863846455}" destId="{52FED1BB-C0E2-4D08-B303-DBFDDBDB2E93}" srcOrd="0" destOrd="0" presId="urn:microsoft.com/office/officeart/2005/8/layout/vList6"/>
    <dgm:cxn modelId="{37E6C6C5-0B26-4F36-B510-10AF720826B0}" srcId="{4B4BE24C-B71E-4DC2-AE4E-4A5E94608FDF}" destId="{A245D7F3-AEAE-462C-8472-9ED00C1F9948}" srcOrd="1" destOrd="0" parTransId="{2B69A4A5-5307-4409-90C6-7C4490603BAD}" sibTransId="{09E86576-1B2D-4716-A4E1-691F5E3A2FF6}"/>
    <dgm:cxn modelId="{898D68CD-A184-475A-AEB0-7EBC088925FE}" type="presOf" srcId="{CCD49719-985D-464D-AD65-69F966A255A9}" destId="{F1799461-FAAB-4F84-AB9F-EE58E7EFED23}" srcOrd="0" destOrd="0" presId="urn:microsoft.com/office/officeart/2005/8/layout/vList6"/>
    <dgm:cxn modelId="{17D5ECE0-938A-4C21-8FC5-4ECC5B1A9FE1}" type="presOf" srcId="{A245D7F3-AEAE-462C-8472-9ED00C1F9948}" destId="{6B275F4F-FE47-49AD-9517-87E537FB11D9}" srcOrd="0" destOrd="0" presId="urn:microsoft.com/office/officeart/2005/8/layout/vList6"/>
    <dgm:cxn modelId="{DF7D20EA-6242-4A0C-AE57-B25C88964120}" type="presOf" srcId="{98DA07A5-A311-4102-8E3E-712E464A3955}" destId="{E579E93B-F807-4399-9360-9CB50DF27243}" srcOrd="0" destOrd="0" presId="urn:microsoft.com/office/officeart/2005/8/layout/vList6"/>
    <dgm:cxn modelId="{DCB6402B-748E-4EFE-B600-27FB94DDC386}" type="presParOf" srcId="{FC05555A-1DF8-4ED7-B51B-587F8384E18C}" destId="{30CCFDB7-C60B-44AD-97CC-7AA8A168DEE0}" srcOrd="0" destOrd="0" presId="urn:microsoft.com/office/officeart/2005/8/layout/vList6"/>
    <dgm:cxn modelId="{ED0111B4-C8F1-4FDE-B699-6B94E394DE3E}" type="presParOf" srcId="{30CCFDB7-C60B-44AD-97CC-7AA8A168DEE0}" destId="{52FED1BB-C0E2-4D08-B303-DBFDDBDB2E93}" srcOrd="0" destOrd="0" presId="urn:microsoft.com/office/officeart/2005/8/layout/vList6"/>
    <dgm:cxn modelId="{87C03E34-B3AA-4874-AA57-F71CCFA5C295}" type="presParOf" srcId="{30CCFDB7-C60B-44AD-97CC-7AA8A168DEE0}" destId="{C4BF23AE-40AE-40D2-902F-4BBCA7895D02}" srcOrd="1" destOrd="0" presId="urn:microsoft.com/office/officeart/2005/8/layout/vList6"/>
    <dgm:cxn modelId="{3D225B15-035F-406F-95A0-F507A391349A}" type="presParOf" srcId="{FC05555A-1DF8-4ED7-B51B-587F8384E18C}" destId="{14FCB07D-F95C-4C38-A1B2-048310E7C5AB}" srcOrd="1" destOrd="0" presId="urn:microsoft.com/office/officeart/2005/8/layout/vList6"/>
    <dgm:cxn modelId="{A47FA200-B8C8-4392-B726-2310A5996C71}" type="presParOf" srcId="{FC05555A-1DF8-4ED7-B51B-587F8384E18C}" destId="{B229DAEB-6387-4455-AE99-46147E72B99E}" srcOrd="2" destOrd="0" presId="urn:microsoft.com/office/officeart/2005/8/layout/vList6"/>
    <dgm:cxn modelId="{19D16F31-EBF8-42B6-B8AB-34E712903AB5}" type="presParOf" srcId="{B229DAEB-6387-4455-AE99-46147E72B99E}" destId="{6B275F4F-FE47-49AD-9517-87E537FB11D9}" srcOrd="0" destOrd="0" presId="urn:microsoft.com/office/officeart/2005/8/layout/vList6"/>
    <dgm:cxn modelId="{C2B0E756-E67B-4E8F-B188-5B30E7F0AA11}" type="presParOf" srcId="{B229DAEB-6387-4455-AE99-46147E72B99E}" destId="{3D324E82-BA65-45AA-BAE2-4ACFD851CE5E}" srcOrd="1" destOrd="0" presId="urn:microsoft.com/office/officeart/2005/8/layout/vList6"/>
    <dgm:cxn modelId="{34643621-7AEF-454E-BC82-1C6313EFDE82}" type="presParOf" srcId="{FC05555A-1DF8-4ED7-B51B-587F8384E18C}" destId="{8B63E05B-7EA6-46C6-8113-15373B64582D}" srcOrd="3" destOrd="0" presId="urn:microsoft.com/office/officeart/2005/8/layout/vList6"/>
    <dgm:cxn modelId="{DCAC3C76-67C1-46FC-AFAB-69931F4E6A08}" type="presParOf" srcId="{FC05555A-1DF8-4ED7-B51B-587F8384E18C}" destId="{116818DD-9697-4F58-81FC-6F748B6BBE52}" srcOrd="4" destOrd="0" presId="urn:microsoft.com/office/officeart/2005/8/layout/vList6"/>
    <dgm:cxn modelId="{A114F9AE-34F4-4603-992A-F27B81A98763}" type="presParOf" srcId="{116818DD-9697-4F58-81FC-6F748B6BBE52}" destId="{E579E93B-F807-4399-9360-9CB50DF27243}" srcOrd="0" destOrd="0" presId="urn:microsoft.com/office/officeart/2005/8/layout/vList6"/>
    <dgm:cxn modelId="{2FDA364C-34C0-448C-8EC9-C2F1F2770926}" type="presParOf" srcId="{116818DD-9697-4F58-81FC-6F748B6BBE52}" destId="{C435B814-E55C-4954-AE3C-CAD875DEEDCB}" srcOrd="1" destOrd="0" presId="urn:microsoft.com/office/officeart/2005/8/layout/vList6"/>
    <dgm:cxn modelId="{0B621658-1DCA-4E71-AF34-B52E5CCC57DF}" type="presParOf" srcId="{FC05555A-1DF8-4ED7-B51B-587F8384E18C}" destId="{0E9811F4-33C7-467E-A058-94A5A6526325}" srcOrd="5" destOrd="0" presId="urn:microsoft.com/office/officeart/2005/8/layout/vList6"/>
    <dgm:cxn modelId="{8B65A7C0-201C-4C0E-8263-C101582A05E3}" type="presParOf" srcId="{FC05555A-1DF8-4ED7-B51B-587F8384E18C}" destId="{B7BAEDCD-FF46-4CAB-9856-E5654AA00DB2}" srcOrd="6" destOrd="0" presId="urn:microsoft.com/office/officeart/2005/8/layout/vList6"/>
    <dgm:cxn modelId="{33D831A3-8B2B-45E2-BCA8-6D83B8310550}" type="presParOf" srcId="{B7BAEDCD-FF46-4CAB-9856-E5654AA00DB2}" destId="{E216C73E-7F37-42D9-9501-61DECC3D1FB1}" srcOrd="0" destOrd="0" presId="urn:microsoft.com/office/officeart/2005/8/layout/vList6"/>
    <dgm:cxn modelId="{E5A428BA-73F1-4A74-B8F2-14973C3315BC}" type="presParOf" srcId="{B7BAEDCD-FF46-4CAB-9856-E5654AA00DB2}" destId="{F1799461-FAAB-4F84-AB9F-EE58E7EFED2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4BE24C-B71E-4DC2-AE4E-4A5E94608FDF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8B7B34-BE95-473D-86B5-9AC863846455}">
      <dgm:prSet phldrT="[Text]" phldr="0"/>
      <dgm:spPr/>
      <dgm:t>
        <a:bodyPr/>
        <a:lstStyle/>
        <a:p>
          <a:r>
            <a:rPr lang="en-US" dirty="0"/>
            <a:t>Model Tested</a:t>
          </a:r>
        </a:p>
      </dgm:t>
    </dgm:pt>
    <dgm:pt modelId="{AF1703FB-2EE1-4946-81DE-1F8D4B7D71DC}" type="parTrans" cxnId="{7D0F935F-89AF-4B4F-8C64-9178B0B9B841}">
      <dgm:prSet/>
      <dgm:spPr/>
      <dgm:t>
        <a:bodyPr/>
        <a:lstStyle/>
        <a:p>
          <a:endParaRPr lang="en-US"/>
        </a:p>
      </dgm:t>
    </dgm:pt>
    <dgm:pt modelId="{6B6B7F94-4C9C-4B73-B0D1-03776DA6FB11}" type="sibTrans" cxnId="{7D0F935F-89AF-4B4F-8C64-9178B0B9B841}">
      <dgm:prSet/>
      <dgm:spPr/>
      <dgm:t>
        <a:bodyPr/>
        <a:lstStyle/>
        <a:p>
          <a:endParaRPr lang="en-US"/>
        </a:p>
      </dgm:t>
    </dgm:pt>
    <dgm:pt modelId="{CA19E948-4B29-4151-90FB-DDF21D708E39}">
      <dgm:prSet phldrT="[Text]" phldr="0"/>
      <dgm:spPr/>
      <dgm:t>
        <a:bodyPr/>
        <a:lstStyle/>
        <a:p>
          <a:r>
            <a:rPr lang="en-US" dirty="0"/>
            <a:t>Random Forest, </a:t>
          </a:r>
          <a:r>
            <a:rPr lang="en-US" dirty="0" err="1"/>
            <a:t>XGBoost</a:t>
          </a:r>
          <a:r>
            <a:rPr lang="en-US" dirty="0"/>
            <a:t>, </a:t>
          </a:r>
          <a:r>
            <a:rPr lang="en-US" dirty="0" err="1"/>
            <a:t>LightGBM</a:t>
          </a:r>
          <a:r>
            <a:rPr lang="en-US" dirty="0"/>
            <a:t>.</a:t>
          </a:r>
        </a:p>
      </dgm:t>
    </dgm:pt>
    <dgm:pt modelId="{E9EA6ED7-CDF5-4353-81CA-3A224DFA0CE0}" type="parTrans" cxnId="{E2A43D28-B434-4943-9757-A7D79F6BA718}">
      <dgm:prSet/>
      <dgm:spPr/>
      <dgm:t>
        <a:bodyPr/>
        <a:lstStyle/>
        <a:p>
          <a:endParaRPr lang="en-US"/>
        </a:p>
      </dgm:t>
    </dgm:pt>
    <dgm:pt modelId="{A8196BAC-2B86-4E39-8F97-83C6A92B966C}" type="sibTrans" cxnId="{E2A43D28-B434-4943-9757-A7D79F6BA718}">
      <dgm:prSet/>
      <dgm:spPr/>
      <dgm:t>
        <a:bodyPr/>
        <a:lstStyle/>
        <a:p>
          <a:endParaRPr lang="en-US"/>
        </a:p>
      </dgm:t>
    </dgm:pt>
    <dgm:pt modelId="{A245D7F3-AEAE-462C-8472-9ED00C1F9948}">
      <dgm:prSet phldrT="[Text]" phldr="0"/>
      <dgm:spPr/>
      <dgm:t>
        <a:bodyPr/>
        <a:lstStyle/>
        <a:p>
          <a:r>
            <a:rPr lang="en-US" dirty="0"/>
            <a:t>Champion</a:t>
          </a:r>
        </a:p>
      </dgm:t>
    </dgm:pt>
    <dgm:pt modelId="{2B69A4A5-5307-4409-90C6-7C4490603BAD}" type="parTrans" cxnId="{37E6C6C5-0B26-4F36-B510-10AF720826B0}">
      <dgm:prSet/>
      <dgm:spPr/>
      <dgm:t>
        <a:bodyPr/>
        <a:lstStyle/>
        <a:p>
          <a:endParaRPr lang="en-US"/>
        </a:p>
      </dgm:t>
    </dgm:pt>
    <dgm:pt modelId="{09E86576-1B2D-4716-A4E1-691F5E3A2FF6}" type="sibTrans" cxnId="{37E6C6C5-0B26-4F36-B510-10AF720826B0}">
      <dgm:prSet/>
      <dgm:spPr/>
      <dgm:t>
        <a:bodyPr/>
        <a:lstStyle/>
        <a:p>
          <a:endParaRPr lang="en-US"/>
        </a:p>
      </dgm:t>
    </dgm:pt>
    <dgm:pt modelId="{8D64AED9-EFFB-48B9-8C19-37ABFBAF6F31}">
      <dgm:prSet phldrT="[Text]" phldr="0"/>
      <dgm:spPr/>
      <dgm:t>
        <a:bodyPr/>
        <a:lstStyle/>
        <a:p>
          <a:r>
            <a:rPr lang="en-US" dirty="0"/>
            <a:t>Random Forest Regressor.</a:t>
          </a:r>
        </a:p>
      </dgm:t>
    </dgm:pt>
    <dgm:pt modelId="{0C687BB2-AC9A-4863-96C1-9943E3BCF453}" type="parTrans" cxnId="{30B6CBA2-8B2F-42AB-A20C-EEBBC5CB6889}">
      <dgm:prSet/>
      <dgm:spPr/>
      <dgm:t>
        <a:bodyPr/>
        <a:lstStyle/>
        <a:p>
          <a:endParaRPr lang="en-US"/>
        </a:p>
      </dgm:t>
    </dgm:pt>
    <dgm:pt modelId="{5EF07BF7-EA2D-4A35-B6BC-9E4110502698}" type="sibTrans" cxnId="{30B6CBA2-8B2F-42AB-A20C-EEBBC5CB6889}">
      <dgm:prSet/>
      <dgm:spPr/>
      <dgm:t>
        <a:bodyPr/>
        <a:lstStyle/>
        <a:p>
          <a:endParaRPr lang="en-US"/>
        </a:p>
      </dgm:t>
    </dgm:pt>
    <dgm:pt modelId="{98DA07A5-A311-4102-8E3E-712E464A3955}">
      <dgm:prSet phldrT="[Text]" phldr="0"/>
      <dgm:spPr/>
      <dgm:t>
        <a:bodyPr/>
        <a:lstStyle/>
        <a:p>
          <a:r>
            <a:rPr lang="en-US" dirty="0"/>
            <a:t>Key </a:t>
          </a:r>
          <a:r>
            <a:rPr lang="en-US" dirty="0" err="1"/>
            <a:t>Matrics</a:t>
          </a:r>
          <a:endParaRPr lang="en-US" dirty="0"/>
        </a:p>
      </dgm:t>
    </dgm:pt>
    <dgm:pt modelId="{E6E1DF55-4B12-4623-97EA-627BDB4F2D8F}" type="parTrans" cxnId="{9AA14A23-67F3-4DC5-842E-3C8F00C6F5EB}">
      <dgm:prSet/>
      <dgm:spPr/>
      <dgm:t>
        <a:bodyPr/>
        <a:lstStyle/>
        <a:p>
          <a:endParaRPr lang="en-US"/>
        </a:p>
      </dgm:t>
    </dgm:pt>
    <dgm:pt modelId="{0BFDF891-A5AC-4DDD-991A-A053E261F08D}" type="sibTrans" cxnId="{9AA14A23-67F3-4DC5-842E-3C8F00C6F5EB}">
      <dgm:prSet/>
      <dgm:spPr/>
      <dgm:t>
        <a:bodyPr/>
        <a:lstStyle/>
        <a:p>
          <a:endParaRPr lang="en-US"/>
        </a:p>
      </dgm:t>
    </dgm:pt>
    <dgm:pt modelId="{CCD49719-985D-464D-AD65-69F966A255A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078D610-9307-4672-8696-14F15CEEC1FC}" type="parTrans" cxnId="{6D21F404-8963-411B-918C-3C251FE189B3}">
      <dgm:prSet/>
      <dgm:spPr/>
      <dgm:t>
        <a:bodyPr/>
        <a:lstStyle/>
        <a:p>
          <a:endParaRPr lang="en-US"/>
        </a:p>
      </dgm:t>
    </dgm:pt>
    <dgm:pt modelId="{7F5682CF-8F3C-4DA5-8609-94745DB6229F}" type="sibTrans" cxnId="{6D21F404-8963-411B-918C-3C251FE189B3}">
      <dgm:prSet/>
      <dgm:spPr/>
      <dgm:t>
        <a:bodyPr/>
        <a:lstStyle/>
        <a:p>
          <a:endParaRPr lang="en-US"/>
        </a:p>
      </dgm:t>
    </dgm:pt>
    <dgm:pt modelId="{83D6868B-C9D6-470F-A4EE-A9A6123A18A6}">
      <dgm:prSet phldrT="[Text]" phldr="0"/>
      <dgm:spPr/>
      <dgm:t>
        <a:bodyPr/>
        <a:lstStyle/>
        <a:p>
          <a:r>
            <a:rPr lang="en-US" dirty="0"/>
            <a:t>Why it Works</a:t>
          </a:r>
        </a:p>
      </dgm:t>
    </dgm:pt>
    <dgm:pt modelId="{05A36CA4-524B-4C62-B1CB-C2F4EBFB1481}" type="parTrans" cxnId="{FEF00C20-D4D0-4E7F-AB17-D52941271387}">
      <dgm:prSet/>
      <dgm:spPr/>
      <dgm:t>
        <a:bodyPr/>
        <a:lstStyle/>
        <a:p>
          <a:endParaRPr lang="en-US"/>
        </a:p>
      </dgm:t>
    </dgm:pt>
    <dgm:pt modelId="{BDA2C0C1-CC7D-4ABE-B565-0EAAA5C4FF78}" type="sibTrans" cxnId="{FEF00C20-D4D0-4E7F-AB17-D52941271387}">
      <dgm:prSet/>
      <dgm:spPr/>
      <dgm:t>
        <a:bodyPr/>
        <a:lstStyle/>
        <a:p>
          <a:endParaRPr lang="en-US"/>
        </a:p>
      </dgm:t>
    </dgm:pt>
    <dgm:pt modelId="{3FABBEF5-3C3C-4C8E-9CCA-F71A5D5842A3}">
      <dgm:prSet/>
      <dgm:spPr/>
      <dgm:t>
        <a:bodyPr/>
        <a:lstStyle/>
        <a:p>
          <a:r>
            <a:rPr lang="en-US" dirty="0"/>
            <a:t>Captures complex integrations (e.g. Promotion + Holiday).</a:t>
          </a:r>
        </a:p>
      </dgm:t>
    </dgm:pt>
    <dgm:pt modelId="{01A50994-ADC3-4FA5-810A-EE4A979210C8}" type="parTrans" cxnId="{E7742A0C-4E41-4707-80E8-C508A2A72BC7}">
      <dgm:prSet/>
      <dgm:spPr/>
      <dgm:t>
        <a:bodyPr/>
        <a:lstStyle/>
        <a:p>
          <a:endParaRPr lang="en-US"/>
        </a:p>
      </dgm:t>
    </dgm:pt>
    <dgm:pt modelId="{EEF72CAD-F20B-4863-863E-EBEA0EFE85E6}" type="sibTrans" cxnId="{E7742A0C-4E41-4707-80E8-C508A2A72BC7}">
      <dgm:prSet/>
      <dgm:spPr/>
      <dgm:t>
        <a:bodyPr/>
        <a:lstStyle/>
        <a:p>
          <a:endParaRPr lang="en-US"/>
        </a:p>
      </dgm:t>
    </dgm:pt>
    <dgm:pt modelId="{FC05555A-1DF8-4ED7-B51B-587F8384E18C}" type="pres">
      <dgm:prSet presAssocID="{4B4BE24C-B71E-4DC2-AE4E-4A5E94608FDF}" presName="Name0" presStyleCnt="0">
        <dgm:presLayoutVars>
          <dgm:dir/>
          <dgm:animLvl val="lvl"/>
          <dgm:resizeHandles/>
        </dgm:presLayoutVars>
      </dgm:prSet>
      <dgm:spPr/>
    </dgm:pt>
    <dgm:pt modelId="{30CCFDB7-C60B-44AD-97CC-7AA8A168DEE0}" type="pres">
      <dgm:prSet presAssocID="{1F8B7B34-BE95-473D-86B5-9AC863846455}" presName="linNode" presStyleCnt="0"/>
      <dgm:spPr/>
    </dgm:pt>
    <dgm:pt modelId="{52FED1BB-C0E2-4D08-B303-DBFDDBDB2E93}" type="pres">
      <dgm:prSet presAssocID="{1F8B7B34-BE95-473D-86B5-9AC863846455}" presName="parentShp" presStyleLbl="node1" presStyleIdx="0" presStyleCnt="4">
        <dgm:presLayoutVars>
          <dgm:bulletEnabled val="1"/>
        </dgm:presLayoutVars>
      </dgm:prSet>
      <dgm:spPr/>
    </dgm:pt>
    <dgm:pt modelId="{C4BF23AE-40AE-40D2-902F-4BBCA7895D02}" type="pres">
      <dgm:prSet presAssocID="{1F8B7B34-BE95-473D-86B5-9AC863846455}" presName="childShp" presStyleLbl="bgAccFollowNode1" presStyleIdx="0" presStyleCnt="4">
        <dgm:presLayoutVars>
          <dgm:bulletEnabled val="1"/>
        </dgm:presLayoutVars>
      </dgm:prSet>
      <dgm:spPr/>
    </dgm:pt>
    <dgm:pt modelId="{14FCB07D-F95C-4C38-A1B2-048310E7C5AB}" type="pres">
      <dgm:prSet presAssocID="{6B6B7F94-4C9C-4B73-B0D1-03776DA6FB11}" presName="spacing" presStyleCnt="0"/>
      <dgm:spPr/>
    </dgm:pt>
    <dgm:pt modelId="{B229DAEB-6387-4455-AE99-46147E72B99E}" type="pres">
      <dgm:prSet presAssocID="{A245D7F3-AEAE-462C-8472-9ED00C1F9948}" presName="linNode" presStyleCnt="0"/>
      <dgm:spPr/>
    </dgm:pt>
    <dgm:pt modelId="{6B275F4F-FE47-49AD-9517-87E537FB11D9}" type="pres">
      <dgm:prSet presAssocID="{A245D7F3-AEAE-462C-8472-9ED00C1F9948}" presName="parentShp" presStyleLbl="node1" presStyleIdx="1" presStyleCnt="4">
        <dgm:presLayoutVars>
          <dgm:bulletEnabled val="1"/>
        </dgm:presLayoutVars>
      </dgm:prSet>
      <dgm:spPr/>
    </dgm:pt>
    <dgm:pt modelId="{3D324E82-BA65-45AA-BAE2-4ACFD851CE5E}" type="pres">
      <dgm:prSet presAssocID="{A245D7F3-AEAE-462C-8472-9ED00C1F9948}" presName="childShp" presStyleLbl="bgAccFollowNode1" presStyleIdx="1" presStyleCnt="4">
        <dgm:presLayoutVars>
          <dgm:bulletEnabled val="1"/>
        </dgm:presLayoutVars>
      </dgm:prSet>
      <dgm:spPr/>
    </dgm:pt>
    <dgm:pt modelId="{8B63E05B-7EA6-46C6-8113-15373B64582D}" type="pres">
      <dgm:prSet presAssocID="{09E86576-1B2D-4716-A4E1-691F5E3A2FF6}" presName="spacing" presStyleCnt="0"/>
      <dgm:spPr/>
    </dgm:pt>
    <dgm:pt modelId="{116818DD-9697-4F58-81FC-6F748B6BBE52}" type="pres">
      <dgm:prSet presAssocID="{98DA07A5-A311-4102-8E3E-712E464A3955}" presName="linNode" presStyleCnt="0"/>
      <dgm:spPr/>
    </dgm:pt>
    <dgm:pt modelId="{E579E93B-F807-4399-9360-9CB50DF27243}" type="pres">
      <dgm:prSet presAssocID="{98DA07A5-A311-4102-8E3E-712E464A3955}" presName="parentShp" presStyleLbl="node1" presStyleIdx="2" presStyleCnt="4">
        <dgm:presLayoutVars>
          <dgm:bulletEnabled val="1"/>
        </dgm:presLayoutVars>
      </dgm:prSet>
      <dgm:spPr/>
    </dgm:pt>
    <dgm:pt modelId="{C435B814-E55C-4954-AE3C-CAD875DEEDCB}" type="pres">
      <dgm:prSet presAssocID="{98DA07A5-A311-4102-8E3E-712E464A3955}" presName="childShp" presStyleLbl="bgAccFollowNode1" presStyleIdx="2" presStyleCnt="4" custLinFactY="11724" custLinFactNeighborX="1613" custLinFactNeighborY="100000">
        <dgm:presLayoutVars>
          <dgm:bulletEnabled val="1"/>
        </dgm:presLayoutVars>
      </dgm:prSet>
      <dgm:spPr/>
    </dgm:pt>
    <dgm:pt modelId="{0E9811F4-33C7-467E-A058-94A5A6526325}" type="pres">
      <dgm:prSet presAssocID="{0BFDF891-A5AC-4DDD-991A-A053E261F08D}" presName="spacing" presStyleCnt="0"/>
      <dgm:spPr/>
    </dgm:pt>
    <dgm:pt modelId="{B7BAEDCD-FF46-4CAB-9856-E5654AA00DB2}" type="pres">
      <dgm:prSet presAssocID="{83D6868B-C9D6-470F-A4EE-A9A6123A18A6}" presName="linNode" presStyleCnt="0"/>
      <dgm:spPr/>
    </dgm:pt>
    <dgm:pt modelId="{E216C73E-7F37-42D9-9501-61DECC3D1FB1}" type="pres">
      <dgm:prSet presAssocID="{83D6868B-C9D6-470F-A4EE-A9A6123A18A6}" presName="parentShp" presStyleLbl="node1" presStyleIdx="3" presStyleCnt="4">
        <dgm:presLayoutVars>
          <dgm:bulletEnabled val="1"/>
        </dgm:presLayoutVars>
      </dgm:prSet>
      <dgm:spPr/>
    </dgm:pt>
    <dgm:pt modelId="{F1799461-FAAB-4F84-AB9F-EE58E7EFED23}" type="pres">
      <dgm:prSet presAssocID="{83D6868B-C9D6-470F-A4EE-A9A6123A18A6}" presName="childShp" presStyleLbl="bgAccFollowNode1" presStyleIdx="3" presStyleCnt="4" custLinFactY="-8880" custLinFactNeighborX="908" custLinFactNeighborY="-100000">
        <dgm:presLayoutVars>
          <dgm:bulletEnabled val="1"/>
        </dgm:presLayoutVars>
      </dgm:prSet>
      <dgm:spPr/>
    </dgm:pt>
  </dgm:ptLst>
  <dgm:cxnLst>
    <dgm:cxn modelId="{6D21F404-8963-411B-918C-3C251FE189B3}" srcId="{83D6868B-C9D6-470F-A4EE-A9A6123A18A6}" destId="{CCD49719-985D-464D-AD65-69F966A255A9}" srcOrd="0" destOrd="0" parTransId="{A078D610-9307-4672-8696-14F15CEEC1FC}" sibTransId="{7F5682CF-8F3C-4DA5-8609-94745DB6229F}"/>
    <dgm:cxn modelId="{4DA5A707-F60D-462D-A071-B2A7255AC3F2}" type="presOf" srcId="{3FABBEF5-3C3C-4C8E-9CCA-F71A5D5842A3}" destId="{C435B814-E55C-4954-AE3C-CAD875DEEDCB}" srcOrd="0" destOrd="0" presId="urn:microsoft.com/office/officeart/2005/8/layout/vList6"/>
    <dgm:cxn modelId="{E7742A0C-4E41-4707-80E8-C508A2A72BC7}" srcId="{98DA07A5-A311-4102-8E3E-712E464A3955}" destId="{3FABBEF5-3C3C-4C8E-9CCA-F71A5D5842A3}" srcOrd="0" destOrd="0" parTransId="{01A50994-ADC3-4FA5-810A-EE4A979210C8}" sibTransId="{EEF72CAD-F20B-4863-863E-EBEA0EFE85E6}"/>
    <dgm:cxn modelId="{FEF00C20-D4D0-4E7F-AB17-D52941271387}" srcId="{4B4BE24C-B71E-4DC2-AE4E-4A5E94608FDF}" destId="{83D6868B-C9D6-470F-A4EE-A9A6123A18A6}" srcOrd="3" destOrd="0" parTransId="{05A36CA4-524B-4C62-B1CB-C2F4EBFB1481}" sibTransId="{BDA2C0C1-CC7D-4ABE-B565-0EAAA5C4FF78}"/>
    <dgm:cxn modelId="{9AA14A23-67F3-4DC5-842E-3C8F00C6F5EB}" srcId="{4B4BE24C-B71E-4DC2-AE4E-4A5E94608FDF}" destId="{98DA07A5-A311-4102-8E3E-712E464A3955}" srcOrd="2" destOrd="0" parTransId="{E6E1DF55-4B12-4623-97EA-627BDB4F2D8F}" sibTransId="{0BFDF891-A5AC-4DDD-991A-A053E261F08D}"/>
    <dgm:cxn modelId="{E2A43D28-B434-4943-9757-A7D79F6BA718}" srcId="{1F8B7B34-BE95-473D-86B5-9AC863846455}" destId="{CA19E948-4B29-4151-90FB-DDF21D708E39}" srcOrd="0" destOrd="0" parTransId="{E9EA6ED7-CDF5-4353-81CA-3A224DFA0CE0}" sibTransId="{A8196BAC-2B86-4E39-8F97-83C6A92B966C}"/>
    <dgm:cxn modelId="{7D0F935F-89AF-4B4F-8C64-9178B0B9B841}" srcId="{4B4BE24C-B71E-4DC2-AE4E-4A5E94608FDF}" destId="{1F8B7B34-BE95-473D-86B5-9AC863846455}" srcOrd="0" destOrd="0" parTransId="{AF1703FB-2EE1-4946-81DE-1F8D4B7D71DC}" sibTransId="{6B6B7F94-4C9C-4B73-B0D1-03776DA6FB11}"/>
    <dgm:cxn modelId="{3E3B7F71-BE75-4354-AB25-A141C7C3A315}" type="presOf" srcId="{83D6868B-C9D6-470F-A4EE-A9A6123A18A6}" destId="{E216C73E-7F37-42D9-9501-61DECC3D1FB1}" srcOrd="0" destOrd="0" presId="urn:microsoft.com/office/officeart/2005/8/layout/vList6"/>
    <dgm:cxn modelId="{C46D857D-D995-4BC8-8D31-A3576EA3829C}" type="presOf" srcId="{CA19E948-4B29-4151-90FB-DDF21D708E39}" destId="{C4BF23AE-40AE-40D2-902F-4BBCA7895D02}" srcOrd="0" destOrd="0" presId="urn:microsoft.com/office/officeart/2005/8/layout/vList6"/>
    <dgm:cxn modelId="{C9C8F896-DA30-4DDC-B326-579A30060CC7}" type="presOf" srcId="{8D64AED9-EFFB-48B9-8C19-37ABFBAF6F31}" destId="{3D324E82-BA65-45AA-BAE2-4ACFD851CE5E}" srcOrd="0" destOrd="0" presId="urn:microsoft.com/office/officeart/2005/8/layout/vList6"/>
    <dgm:cxn modelId="{681DA09D-7FDF-4FE3-9B91-1AE6F08782F3}" type="presOf" srcId="{4B4BE24C-B71E-4DC2-AE4E-4A5E94608FDF}" destId="{FC05555A-1DF8-4ED7-B51B-587F8384E18C}" srcOrd="0" destOrd="0" presId="urn:microsoft.com/office/officeart/2005/8/layout/vList6"/>
    <dgm:cxn modelId="{30B6CBA2-8B2F-42AB-A20C-EEBBC5CB6889}" srcId="{A245D7F3-AEAE-462C-8472-9ED00C1F9948}" destId="{8D64AED9-EFFB-48B9-8C19-37ABFBAF6F31}" srcOrd="0" destOrd="0" parTransId="{0C687BB2-AC9A-4863-96C1-9943E3BCF453}" sibTransId="{5EF07BF7-EA2D-4A35-B6BC-9E4110502698}"/>
    <dgm:cxn modelId="{12E25CA4-C80F-4AEA-A18B-AB55BDE74B40}" type="presOf" srcId="{1F8B7B34-BE95-473D-86B5-9AC863846455}" destId="{52FED1BB-C0E2-4D08-B303-DBFDDBDB2E93}" srcOrd="0" destOrd="0" presId="urn:microsoft.com/office/officeart/2005/8/layout/vList6"/>
    <dgm:cxn modelId="{37E6C6C5-0B26-4F36-B510-10AF720826B0}" srcId="{4B4BE24C-B71E-4DC2-AE4E-4A5E94608FDF}" destId="{A245D7F3-AEAE-462C-8472-9ED00C1F9948}" srcOrd="1" destOrd="0" parTransId="{2B69A4A5-5307-4409-90C6-7C4490603BAD}" sibTransId="{09E86576-1B2D-4716-A4E1-691F5E3A2FF6}"/>
    <dgm:cxn modelId="{898D68CD-A184-475A-AEB0-7EBC088925FE}" type="presOf" srcId="{CCD49719-985D-464D-AD65-69F966A255A9}" destId="{F1799461-FAAB-4F84-AB9F-EE58E7EFED23}" srcOrd="0" destOrd="0" presId="urn:microsoft.com/office/officeart/2005/8/layout/vList6"/>
    <dgm:cxn modelId="{17D5ECE0-938A-4C21-8FC5-4ECC5B1A9FE1}" type="presOf" srcId="{A245D7F3-AEAE-462C-8472-9ED00C1F9948}" destId="{6B275F4F-FE47-49AD-9517-87E537FB11D9}" srcOrd="0" destOrd="0" presId="urn:microsoft.com/office/officeart/2005/8/layout/vList6"/>
    <dgm:cxn modelId="{DF7D20EA-6242-4A0C-AE57-B25C88964120}" type="presOf" srcId="{98DA07A5-A311-4102-8E3E-712E464A3955}" destId="{E579E93B-F807-4399-9360-9CB50DF27243}" srcOrd="0" destOrd="0" presId="urn:microsoft.com/office/officeart/2005/8/layout/vList6"/>
    <dgm:cxn modelId="{DCB6402B-748E-4EFE-B600-27FB94DDC386}" type="presParOf" srcId="{FC05555A-1DF8-4ED7-B51B-587F8384E18C}" destId="{30CCFDB7-C60B-44AD-97CC-7AA8A168DEE0}" srcOrd="0" destOrd="0" presId="urn:microsoft.com/office/officeart/2005/8/layout/vList6"/>
    <dgm:cxn modelId="{ED0111B4-C8F1-4FDE-B699-6B94E394DE3E}" type="presParOf" srcId="{30CCFDB7-C60B-44AD-97CC-7AA8A168DEE0}" destId="{52FED1BB-C0E2-4D08-B303-DBFDDBDB2E93}" srcOrd="0" destOrd="0" presId="urn:microsoft.com/office/officeart/2005/8/layout/vList6"/>
    <dgm:cxn modelId="{87C03E34-B3AA-4874-AA57-F71CCFA5C295}" type="presParOf" srcId="{30CCFDB7-C60B-44AD-97CC-7AA8A168DEE0}" destId="{C4BF23AE-40AE-40D2-902F-4BBCA7895D02}" srcOrd="1" destOrd="0" presId="urn:microsoft.com/office/officeart/2005/8/layout/vList6"/>
    <dgm:cxn modelId="{3D225B15-035F-406F-95A0-F507A391349A}" type="presParOf" srcId="{FC05555A-1DF8-4ED7-B51B-587F8384E18C}" destId="{14FCB07D-F95C-4C38-A1B2-048310E7C5AB}" srcOrd="1" destOrd="0" presId="urn:microsoft.com/office/officeart/2005/8/layout/vList6"/>
    <dgm:cxn modelId="{A47FA200-B8C8-4392-B726-2310A5996C71}" type="presParOf" srcId="{FC05555A-1DF8-4ED7-B51B-587F8384E18C}" destId="{B229DAEB-6387-4455-AE99-46147E72B99E}" srcOrd="2" destOrd="0" presId="urn:microsoft.com/office/officeart/2005/8/layout/vList6"/>
    <dgm:cxn modelId="{19D16F31-EBF8-42B6-B8AB-34E712903AB5}" type="presParOf" srcId="{B229DAEB-6387-4455-AE99-46147E72B99E}" destId="{6B275F4F-FE47-49AD-9517-87E537FB11D9}" srcOrd="0" destOrd="0" presId="urn:microsoft.com/office/officeart/2005/8/layout/vList6"/>
    <dgm:cxn modelId="{C2B0E756-E67B-4E8F-B188-5B30E7F0AA11}" type="presParOf" srcId="{B229DAEB-6387-4455-AE99-46147E72B99E}" destId="{3D324E82-BA65-45AA-BAE2-4ACFD851CE5E}" srcOrd="1" destOrd="0" presId="urn:microsoft.com/office/officeart/2005/8/layout/vList6"/>
    <dgm:cxn modelId="{34643621-7AEF-454E-BC82-1C6313EFDE82}" type="presParOf" srcId="{FC05555A-1DF8-4ED7-B51B-587F8384E18C}" destId="{8B63E05B-7EA6-46C6-8113-15373B64582D}" srcOrd="3" destOrd="0" presId="urn:microsoft.com/office/officeart/2005/8/layout/vList6"/>
    <dgm:cxn modelId="{DCAC3C76-67C1-46FC-AFAB-69931F4E6A08}" type="presParOf" srcId="{FC05555A-1DF8-4ED7-B51B-587F8384E18C}" destId="{116818DD-9697-4F58-81FC-6F748B6BBE52}" srcOrd="4" destOrd="0" presId="urn:microsoft.com/office/officeart/2005/8/layout/vList6"/>
    <dgm:cxn modelId="{A114F9AE-34F4-4603-992A-F27B81A98763}" type="presParOf" srcId="{116818DD-9697-4F58-81FC-6F748B6BBE52}" destId="{E579E93B-F807-4399-9360-9CB50DF27243}" srcOrd="0" destOrd="0" presId="urn:microsoft.com/office/officeart/2005/8/layout/vList6"/>
    <dgm:cxn modelId="{2FDA364C-34C0-448C-8EC9-C2F1F2770926}" type="presParOf" srcId="{116818DD-9697-4F58-81FC-6F748B6BBE52}" destId="{C435B814-E55C-4954-AE3C-CAD875DEEDCB}" srcOrd="1" destOrd="0" presId="urn:microsoft.com/office/officeart/2005/8/layout/vList6"/>
    <dgm:cxn modelId="{0B621658-1DCA-4E71-AF34-B52E5CCC57DF}" type="presParOf" srcId="{FC05555A-1DF8-4ED7-B51B-587F8384E18C}" destId="{0E9811F4-33C7-467E-A058-94A5A6526325}" srcOrd="5" destOrd="0" presId="urn:microsoft.com/office/officeart/2005/8/layout/vList6"/>
    <dgm:cxn modelId="{8B65A7C0-201C-4C0E-8263-C101582A05E3}" type="presParOf" srcId="{FC05555A-1DF8-4ED7-B51B-587F8384E18C}" destId="{B7BAEDCD-FF46-4CAB-9856-E5654AA00DB2}" srcOrd="6" destOrd="0" presId="urn:microsoft.com/office/officeart/2005/8/layout/vList6"/>
    <dgm:cxn modelId="{33D831A3-8B2B-45E2-BCA8-6D83B8310550}" type="presParOf" srcId="{B7BAEDCD-FF46-4CAB-9856-E5654AA00DB2}" destId="{E216C73E-7F37-42D9-9501-61DECC3D1FB1}" srcOrd="0" destOrd="0" presId="urn:microsoft.com/office/officeart/2005/8/layout/vList6"/>
    <dgm:cxn modelId="{E5A428BA-73F1-4A74-B8F2-14973C3315BC}" type="presParOf" srcId="{B7BAEDCD-FF46-4CAB-9856-E5654AA00DB2}" destId="{F1799461-FAAB-4F84-AB9F-EE58E7EFED2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58019B-771B-4AF7-90A7-306E1316385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4BEBBEF-D71B-48DE-8B81-0C68409D241A}">
      <dgm:prSet/>
      <dgm:spPr/>
      <dgm:t>
        <a:bodyPr/>
        <a:lstStyle/>
        <a:p>
          <a:r>
            <a:rPr lang="en-US" b="1"/>
            <a:t>Tracking:</a:t>
          </a:r>
          <a:r>
            <a:rPr lang="en-US"/>
            <a:t> MLflow for robust experiment management.</a:t>
          </a:r>
        </a:p>
      </dgm:t>
    </dgm:pt>
    <dgm:pt modelId="{3778C1B7-15C9-4280-B249-7DF74A9DEF61}" type="parTrans" cxnId="{15D3865E-7805-4144-B819-3187B39BE7C8}">
      <dgm:prSet/>
      <dgm:spPr/>
      <dgm:t>
        <a:bodyPr/>
        <a:lstStyle/>
        <a:p>
          <a:endParaRPr lang="en-US"/>
        </a:p>
      </dgm:t>
    </dgm:pt>
    <dgm:pt modelId="{57271894-C3D6-4E79-816F-857F6386A970}" type="sibTrans" cxnId="{15D3865E-7805-4144-B819-3187B39BE7C8}">
      <dgm:prSet/>
      <dgm:spPr/>
      <dgm:t>
        <a:bodyPr/>
        <a:lstStyle/>
        <a:p>
          <a:endParaRPr lang="en-US"/>
        </a:p>
      </dgm:t>
    </dgm:pt>
    <dgm:pt modelId="{079C23CE-ED37-43F4-8F5E-2043BB5BBE59}">
      <dgm:prSet/>
      <dgm:spPr/>
      <dgm:t>
        <a:bodyPr/>
        <a:lstStyle/>
        <a:p>
          <a:r>
            <a:rPr lang="en-US" b="1"/>
            <a:t>Serving:</a:t>
          </a:r>
          <a:r>
            <a:rPr lang="en-US"/>
            <a:t> FastAPI API (fast inference &lt;10ms).</a:t>
          </a:r>
        </a:p>
      </dgm:t>
    </dgm:pt>
    <dgm:pt modelId="{5E6AB842-616B-4B49-BB6A-0A05728E9F42}" type="parTrans" cxnId="{6698F287-B94D-4598-B087-B27BF19EE43C}">
      <dgm:prSet/>
      <dgm:spPr/>
      <dgm:t>
        <a:bodyPr/>
        <a:lstStyle/>
        <a:p>
          <a:endParaRPr lang="en-US"/>
        </a:p>
      </dgm:t>
    </dgm:pt>
    <dgm:pt modelId="{A134C7BE-220C-4107-AFA2-B3779796AF73}" type="sibTrans" cxnId="{6698F287-B94D-4598-B087-B27BF19EE43C}">
      <dgm:prSet/>
      <dgm:spPr/>
      <dgm:t>
        <a:bodyPr/>
        <a:lstStyle/>
        <a:p>
          <a:endParaRPr lang="en-US"/>
        </a:p>
      </dgm:t>
    </dgm:pt>
    <dgm:pt modelId="{1BA691AA-861C-4407-9ACF-EF10890C8979}">
      <dgm:prSet/>
      <dgm:spPr/>
      <dgm:t>
        <a:bodyPr/>
        <a:lstStyle/>
        <a:p>
          <a:r>
            <a:rPr lang="en-US" b="1"/>
            <a:t>User Interface:</a:t>
          </a:r>
          <a:r>
            <a:rPr lang="en-US"/>
            <a:t> Interactive Streamlit Dashboard for business users.</a:t>
          </a:r>
        </a:p>
      </dgm:t>
    </dgm:pt>
    <dgm:pt modelId="{72F5B700-169A-4BC4-93D7-A56F9D3BB45B}" type="parTrans" cxnId="{5A632B9A-9CF2-41C1-9D53-3D10512D5094}">
      <dgm:prSet/>
      <dgm:spPr/>
      <dgm:t>
        <a:bodyPr/>
        <a:lstStyle/>
        <a:p>
          <a:endParaRPr lang="en-US"/>
        </a:p>
      </dgm:t>
    </dgm:pt>
    <dgm:pt modelId="{7871071C-BE57-4646-9100-7102D615C641}" type="sibTrans" cxnId="{5A632B9A-9CF2-41C1-9D53-3D10512D5094}">
      <dgm:prSet/>
      <dgm:spPr/>
      <dgm:t>
        <a:bodyPr/>
        <a:lstStyle/>
        <a:p>
          <a:endParaRPr lang="en-US"/>
        </a:p>
      </dgm:t>
    </dgm:pt>
    <dgm:pt modelId="{6E6270F9-34D5-4B36-9911-0B33E644DAA8}">
      <dgm:prSet/>
      <dgm:spPr/>
      <dgm:t>
        <a:bodyPr/>
        <a:lstStyle/>
        <a:p>
          <a:r>
            <a:rPr lang="en-US" b="1"/>
            <a:t>Containerization:</a:t>
          </a:r>
          <a:r>
            <a:rPr lang="en-US"/>
            <a:t> Docker for easy, one-command deployment.</a:t>
          </a:r>
        </a:p>
      </dgm:t>
    </dgm:pt>
    <dgm:pt modelId="{97121F84-BD34-4211-931F-B8C8014E0A45}" type="parTrans" cxnId="{C23C7F88-8A33-418E-BDFF-F726068EA376}">
      <dgm:prSet/>
      <dgm:spPr/>
      <dgm:t>
        <a:bodyPr/>
        <a:lstStyle/>
        <a:p>
          <a:endParaRPr lang="en-US"/>
        </a:p>
      </dgm:t>
    </dgm:pt>
    <dgm:pt modelId="{1881F5B0-7C21-4026-9CD2-67C9971CD2FF}" type="sibTrans" cxnId="{C23C7F88-8A33-418E-BDFF-F726068EA376}">
      <dgm:prSet/>
      <dgm:spPr/>
      <dgm:t>
        <a:bodyPr/>
        <a:lstStyle/>
        <a:p>
          <a:endParaRPr lang="en-US"/>
        </a:p>
      </dgm:t>
    </dgm:pt>
    <dgm:pt modelId="{9107123B-DF86-4A28-A6ED-2E8780051C63}" type="pres">
      <dgm:prSet presAssocID="{B158019B-771B-4AF7-90A7-306E13163856}" presName="root" presStyleCnt="0">
        <dgm:presLayoutVars>
          <dgm:dir/>
          <dgm:resizeHandles val="exact"/>
        </dgm:presLayoutVars>
      </dgm:prSet>
      <dgm:spPr/>
    </dgm:pt>
    <dgm:pt modelId="{DE1F1122-89E7-4485-B2E1-EDBBD2374D1B}" type="pres">
      <dgm:prSet presAssocID="{B158019B-771B-4AF7-90A7-306E13163856}" presName="container" presStyleCnt="0">
        <dgm:presLayoutVars>
          <dgm:dir/>
          <dgm:resizeHandles val="exact"/>
        </dgm:presLayoutVars>
      </dgm:prSet>
      <dgm:spPr/>
    </dgm:pt>
    <dgm:pt modelId="{8AB0EAC6-A766-4732-AF1B-8A5156526893}" type="pres">
      <dgm:prSet presAssocID="{44BEBBEF-D71B-48DE-8B81-0C68409D241A}" presName="compNode" presStyleCnt="0"/>
      <dgm:spPr/>
    </dgm:pt>
    <dgm:pt modelId="{ACA47924-7979-4897-9803-E3AB3253219E}" type="pres">
      <dgm:prSet presAssocID="{44BEBBEF-D71B-48DE-8B81-0C68409D241A}" presName="iconBgRect" presStyleLbl="bgShp" presStyleIdx="0" presStyleCnt="4"/>
      <dgm:spPr/>
    </dgm:pt>
    <dgm:pt modelId="{1072BCCB-E591-4DD3-BADF-808B887FF1FF}" type="pres">
      <dgm:prSet presAssocID="{44BEBBEF-D71B-48DE-8B81-0C68409D241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3ABFDF67-33E6-46B0-89B8-19265242D5A0}" type="pres">
      <dgm:prSet presAssocID="{44BEBBEF-D71B-48DE-8B81-0C68409D241A}" presName="spaceRect" presStyleCnt="0"/>
      <dgm:spPr/>
    </dgm:pt>
    <dgm:pt modelId="{8E4CC424-885D-423F-9CB1-D7196B2B67BB}" type="pres">
      <dgm:prSet presAssocID="{44BEBBEF-D71B-48DE-8B81-0C68409D241A}" presName="textRect" presStyleLbl="revTx" presStyleIdx="0" presStyleCnt="4">
        <dgm:presLayoutVars>
          <dgm:chMax val="1"/>
          <dgm:chPref val="1"/>
        </dgm:presLayoutVars>
      </dgm:prSet>
      <dgm:spPr/>
    </dgm:pt>
    <dgm:pt modelId="{E63FC26F-4AA1-4B7C-903F-FDD4FF3FC220}" type="pres">
      <dgm:prSet presAssocID="{57271894-C3D6-4E79-816F-857F6386A970}" presName="sibTrans" presStyleLbl="sibTrans2D1" presStyleIdx="0" presStyleCnt="0"/>
      <dgm:spPr/>
    </dgm:pt>
    <dgm:pt modelId="{22B0851B-B6DF-47DA-A6E1-866F50A49A19}" type="pres">
      <dgm:prSet presAssocID="{079C23CE-ED37-43F4-8F5E-2043BB5BBE59}" presName="compNode" presStyleCnt="0"/>
      <dgm:spPr/>
    </dgm:pt>
    <dgm:pt modelId="{C8E3BBDD-F919-47BC-883F-46A741ADA189}" type="pres">
      <dgm:prSet presAssocID="{079C23CE-ED37-43F4-8F5E-2043BB5BBE59}" presName="iconBgRect" presStyleLbl="bgShp" presStyleIdx="1" presStyleCnt="4"/>
      <dgm:spPr/>
    </dgm:pt>
    <dgm:pt modelId="{DDB2030E-AD11-4D32-BDAB-5AE6C95AD468}" type="pres">
      <dgm:prSet presAssocID="{079C23CE-ED37-43F4-8F5E-2043BB5BBE5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3AF794C-AFCE-4D38-98E0-FF13058C908E}" type="pres">
      <dgm:prSet presAssocID="{079C23CE-ED37-43F4-8F5E-2043BB5BBE59}" presName="spaceRect" presStyleCnt="0"/>
      <dgm:spPr/>
    </dgm:pt>
    <dgm:pt modelId="{16575ECA-A90A-48B9-AA03-D4F5FD485E98}" type="pres">
      <dgm:prSet presAssocID="{079C23CE-ED37-43F4-8F5E-2043BB5BBE59}" presName="textRect" presStyleLbl="revTx" presStyleIdx="1" presStyleCnt="4">
        <dgm:presLayoutVars>
          <dgm:chMax val="1"/>
          <dgm:chPref val="1"/>
        </dgm:presLayoutVars>
      </dgm:prSet>
      <dgm:spPr/>
    </dgm:pt>
    <dgm:pt modelId="{334C37F2-CBD7-43D0-8F06-0C4B331A6494}" type="pres">
      <dgm:prSet presAssocID="{A134C7BE-220C-4107-AFA2-B3779796AF73}" presName="sibTrans" presStyleLbl="sibTrans2D1" presStyleIdx="0" presStyleCnt="0"/>
      <dgm:spPr/>
    </dgm:pt>
    <dgm:pt modelId="{D0A954E8-0951-4F62-8D45-17FF1C933FD4}" type="pres">
      <dgm:prSet presAssocID="{1BA691AA-861C-4407-9ACF-EF10890C8979}" presName="compNode" presStyleCnt="0"/>
      <dgm:spPr/>
    </dgm:pt>
    <dgm:pt modelId="{6E61501C-A44C-4A48-B374-7C2F5BC83E7D}" type="pres">
      <dgm:prSet presAssocID="{1BA691AA-861C-4407-9ACF-EF10890C8979}" presName="iconBgRect" presStyleLbl="bgShp" presStyleIdx="2" presStyleCnt="4"/>
      <dgm:spPr/>
    </dgm:pt>
    <dgm:pt modelId="{3644755A-412B-403F-AF02-DD75F4CFF907}" type="pres">
      <dgm:prSet presAssocID="{1BA691AA-861C-4407-9ACF-EF10890C897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62EF4EE2-91B5-457B-9A37-98913486DAF4}" type="pres">
      <dgm:prSet presAssocID="{1BA691AA-861C-4407-9ACF-EF10890C8979}" presName="spaceRect" presStyleCnt="0"/>
      <dgm:spPr/>
    </dgm:pt>
    <dgm:pt modelId="{1AD40674-98CF-4244-A0F1-0D54F915783E}" type="pres">
      <dgm:prSet presAssocID="{1BA691AA-861C-4407-9ACF-EF10890C8979}" presName="textRect" presStyleLbl="revTx" presStyleIdx="2" presStyleCnt="4">
        <dgm:presLayoutVars>
          <dgm:chMax val="1"/>
          <dgm:chPref val="1"/>
        </dgm:presLayoutVars>
      </dgm:prSet>
      <dgm:spPr/>
    </dgm:pt>
    <dgm:pt modelId="{A175C02E-C0B6-4BFE-9B44-B84628C45F59}" type="pres">
      <dgm:prSet presAssocID="{7871071C-BE57-4646-9100-7102D615C641}" presName="sibTrans" presStyleLbl="sibTrans2D1" presStyleIdx="0" presStyleCnt="0"/>
      <dgm:spPr/>
    </dgm:pt>
    <dgm:pt modelId="{0B3A0251-7C31-416C-B18D-6F861D94A919}" type="pres">
      <dgm:prSet presAssocID="{6E6270F9-34D5-4B36-9911-0B33E644DAA8}" presName="compNode" presStyleCnt="0"/>
      <dgm:spPr/>
    </dgm:pt>
    <dgm:pt modelId="{A86FCF64-49B1-4258-85C1-F8650F9F8FA6}" type="pres">
      <dgm:prSet presAssocID="{6E6270F9-34D5-4B36-9911-0B33E644DAA8}" presName="iconBgRect" presStyleLbl="bgShp" presStyleIdx="3" presStyleCnt="4"/>
      <dgm:spPr/>
    </dgm:pt>
    <dgm:pt modelId="{207DD978-33BF-4523-9B67-C4588460F36C}" type="pres">
      <dgm:prSet presAssocID="{6E6270F9-34D5-4B36-9911-0B33E644DA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F851EC38-9E23-45B2-8374-827B31E60606}" type="pres">
      <dgm:prSet presAssocID="{6E6270F9-34D5-4B36-9911-0B33E644DAA8}" presName="spaceRect" presStyleCnt="0"/>
      <dgm:spPr/>
    </dgm:pt>
    <dgm:pt modelId="{1A580366-A4FB-4121-94DB-C20E99F8A93A}" type="pres">
      <dgm:prSet presAssocID="{6E6270F9-34D5-4B36-9911-0B33E644DAA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81F2807-CDC7-48C1-A4CA-0F887765D4F6}" type="presOf" srcId="{B158019B-771B-4AF7-90A7-306E13163856}" destId="{9107123B-DF86-4A28-A6ED-2E8780051C63}" srcOrd="0" destOrd="0" presId="urn:microsoft.com/office/officeart/2018/2/layout/IconCircleList"/>
    <dgm:cxn modelId="{EE74BB0F-70CE-4593-B0E9-C9814167FE27}" type="presOf" srcId="{6E6270F9-34D5-4B36-9911-0B33E644DAA8}" destId="{1A580366-A4FB-4121-94DB-C20E99F8A93A}" srcOrd="0" destOrd="0" presId="urn:microsoft.com/office/officeart/2018/2/layout/IconCircleList"/>
    <dgm:cxn modelId="{B04A4218-72D1-4BCA-9230-1A6D278955AF}" type="presOf" srcId="{079C23CE-ED37-43F4-8F5E-2043BB5BBE59}" destId="{16575ECA-A90A-48B9-AA03-D4F5FD485E98}" srcOrd="0" destOrd="0" presId="urn:microsoft.com/office/officeart/2018/2/layout/IconCircleList"/>
    <dgm:cxn modelId="{15D3865E-7805-4144-B819-3187B39BE7C8}" srcId="{B158019B-771B-4AF7-90A7-306E13163856}" destId="{44BEBBEF-D71B-48DE-8B81-0C68409D241A}" srcOrd="0" destOrd="0" parTransId="{3778C1B7-15C9-4280-B249-7DF74A9DEF61}" sibTransId="{57271894-C3D6-4E79-816F-857F6386A970}"/>
    <dgm:cxn modelId="{C3D2FD4E-AAED-41D8-AB47-DE39BAE09A4C}" type="presOf" srcId="{A134C7BE-220C-4107-AFA2-B3779796AF73}" destId="{334C37F2-CBD7-43D0-8F06-0C4B331A6494}" srcOrd="0" destOrd="0" presId="urn:microsoft.com/office/officeart/2018/2/layout/IconCircleList"/>
    <dgm:cxn modelId="{6698F287-B94D-4598-B087-B27BF19EE43C}" srcId="{B158019B-771B-4AF7-90A7-306E13163856}" destId="{079C23CE-ED37-43F4-8F5E-2043BB5BBE59}" srcOrd="1" destOrd="0" parTransId="{5E6AB842-616B-4B49-BB6A-0A05728E9F42}" sibTransId="{A134C7BE-220C-4107-AFA2-B3779796AF73}"/>
    <dgm:cxn modelId="{C23C7F88-8A33-418E-BDFF-F726068EA376}" srcId="{B158019B-771B-4AF7-90A7-306E13163856}" destId="{6E6270F9-34D5-4B36-9911-0B33E644DAA8}" srcOrd="3" destOrd="0" parTransId="{97121F84-BD34-4211-931F-B8C8014E0A45}" sibTransId="{1881F5B0-7C21-4026-9CD2-67C9971CD2FF}"/>
    <dgm:cxn modelId="{5A632B9A-9CF2-41C1-9D53-3D10512D5094}" srcId="{B158019B-771B-4AF7-90A7-306E13163856}" destId="{1BA691AA-861C-4407-9ACF-EF10890C8979}" srcOrd="2" destOrd="0" parTransId="{72F5B700-169A-4BC4-93D7-A56F9D3BB45B}" sibTransId="{7871071C-BE57-4646-9100-7102D615C641}"/>
    <dgm:cxn modelId="{C7090FAF-46F6-4496-9557-31D568C30670}" type="presOf" srcId="{44BEBBEF-D71B-48DE-8B81-0C68409D241A}" destId="{8E4CC424-885D-423F-9CB1-D7196B2B67BB}" srcOrd="0" destOrd="0" presId="urn:microsoft.com/office/officeart/2018/2/layout/IconCircleList"/>
    <dgm:cxn modelId="{DC45E3CD-12DC-4AD8-8B66-76D228B7DC50}" type="presOf" srcId="{1BA691AA-861C-4407-9ACF-EF10890C8979}" destId="{1AD40674-98CF-4244-A0F1-0D54F915783E}" srcOrd="0" destOrd="0" presId="urn:microsoft.com/office/officeart/2018/2/layout/IconCircleList"/>
    <dgm:cxn modelId="{DA39C0ED-692B-4634-9EAC-4786E9E26004}" type="presOf" srcId="{7871071C-BE57-4646-9100-7102D615C641}" destId="{A175C02E-C0B6-4BFE-9B44-B84628C45F59}" srcOrd="0" destOrd="0" presId="urn:microsoft.com/office/officeart/2018/2/layout/IconCircleList"/>
    <dgm:cxn modelId="{4671BAF6-122E-40B0-B8AD-9E17EE543845}" type="presOf" srcId="{57271894-C3D6-4E79-816F-857F6386A970}" destId="{E63FC26F-4AA1-4B7C-903F-FDD4FF3FC220}" srcOrd="0" destOrd="0" presId="urn:microsoft.com/office/officeart/2018/2/layout/IconCircleList"/>
    <dgm:cxn modelId="{B91102EC-2B39-4D0C-AE1C-0056408FF005}" type="presParOf" srcId="{9107123B-DF86-4A28-A6ED-2E8780051C63}" destId="{DE1F1122-89E7-4485-B2E1-EDBBD2374D1B}" srcOrd="0" destOrd="0" presId="urn:microsoft.com/office/officeart/2018/2/layout/IconCircleList"/>
    <dgm:cxn modelId="{0473E313-1039-42B3-9297-E8EF4455C30B}" type="presParOf" srcId="{DE1F1122-89E7-4485-B2E1-EDBBD2374D1B}" destId="{8AB0EAC6-A766-4732-AF1B-8A5156526893}" srcOrd="0" destOrd="0" presId="urn:microsoft.com/office/officeart/2018/2/layout/IconCircleList"/>
    <dgm:cxn modelId="{DBD69918-6463-4CDE-A96C-4E34EB57167A}" type="presParOf" srcId="{8AB0EAC6-A766-4732-AF1B-8A5156526893}" destId="{ACA47924-7979-4897-9803-E3AB3253219E}" srcOrd="0" destOrd="0" presId="urn:microsoft.com/office/officeart/2018/2/layout/IconCircleList"/>
    <dgm:cxn modelId="{DEAB386C-064D-433D-8C3B-D3A97B04D8A9}" type="presParOf" srcId="{8AB0EAC6-A766-4732-AF1B-8A5156526893}" destId="{1072BCCB-E591-4DD3-BADF-808B887FF1FF}" srcOrd="1" destOrd="0" presId="urn:microsoft.com/office/officeart/2018/2/layout/IconCircleList"/>
    <dgm:cxn modelId="{8AEF9269-7344-4E31-ABF0-37232BF3F727}" type="presParOf" srcId="{8AB0EAC6-A766-4732-AF1B-8A5156526893}" destId="{3ABFDF67-33E6-46B0-89B8-19265242D5A0}" srcOrd="2" destOrd="0" presId="urn:microsoft.com/office/officeart/2018/2/layout/IconCircleList"/>
    <dgm:cxn modelId="{BB86D051-80D3-42AA-88E7-D2DAB49D5F8D}" type="presParOf" srcId="{8AB0EAC6-A766-4732-AF1B-8A5156526893}" destId="{8E4CC424-885D-423F-9CB1-D7196B2B67BB}" srcOrd="3" destOrd="0" presId="urn:microsoft.com/office/officeart/2018/2/layout/IconCircleList"/>
    <dgm:cxn modelId="{07311860-AE07-47E8-938D-CB8500B71CA4}" type="presParOf" srcId="{DE1F1122-89E7-4485-B2E1-EDBBD2374D1B}" destId="{E63FC26F-4AA1-4B7C-903F-FDD4FF3FC220}" srcOrd="1" destOrd="0" presId="urn:microsoft.com/office/officeart/2018/2/layout/IconCircleList"/>
    <dgm:cxn modelId="{7D4974AF-3438-42DF-9413-FEC84AF60E3C}" type="presParOf" srcId="{DE1F1122-89E7-4485-B2E1-EDBBD2374D1B}" destId="{22B0851B-B6DF-47DA-A6E1-866F50A49A19}" srcOrd="2" destOrd="0" presId="urn:microsoft.com/office/officeart/2018/2/layout/IconCircleList"/>
    <dgm:cxn modelId="{5EA533B5-0325-41B7-A283-DA9B71D94A0F}" type="presParOf" srcId="{22B0851B-B6DF-47DA-A6E1-866F50A49A19}" destId="{C8E3BBDD-F919-47BC-883F-46A741ADA189}" srcOrd="0" destOrd="0" presId="urn:microsoft.com/office/officeart/2018/2/layout/IconCircleList"/>
    <dgm:cxn modelId="{4F490EFF-EFA5-4B99-903C-6EEFD86524A8}" type="presParOf" srcId="{22B0851B-B6DF-47DA-A6E1-866F50A49A19}" destId="{DDB2030E-AD11-4D32-BDAB-5AE6C95AD468}" srcOrd="1" destOrd="0" presId="urn:microsoft.com/office/officeart/2018/2/layout/IconCircleList"/>
    <dgm:cxn modelId="{7909AC0F-DCEB-4588-89FC-C44FBA000FEF}" type="presParOf" srcId="{22B0851B-B6DF-47DA-A6E1-866F50A49A19}" destId="{63AF794C-AFCE-4D38-98E0-FF13058C908E}" srcOrd="2" destOrd="0" presId="urn:microsoft.com/office/officeart/2018/2/layout/IconCircleList"/>
    <dgm:cxn modelId="{2F819C23-39C6-4B00-9B43-AB3D1ECD786D}" type="presParOf" srcId="{22B0851B-B6DF-47DA-A6E1-866F50A49A19}" destId="{16575ECA-A90A-48B9-AA03-D4F5FD485E98}" srcOrd="3" destOrd="0" presId="urn:microsoft.com/office/officeart/2018/2/layout/IconCircleList"/>
    <dgm:cxn modelId="{4A4A0DB4-C509-45AF-A739-0EB5BEADFB54}" type="presParOf" srcId="{DE1F1122-89E7-4485-B2E1-EDBBD2374D1B}" destId="{334C37F2-CBD7-43D0-8F06-0C4B331A6494}" srcOrd="3" destOrd="0" presId="urn:microsoft.com/office/officeart/2018/2/layout/IconCircleList"/>
    <dgm:cxn modelId="{88E786BC-55B8-4DDB-9C05-56CEDD0E1D74}" type="presParOf" srcId="{DE1F1122-89E7-4485-B2E1-EDBBD2374D1B}" destId="{D0A954E8-0951-4F62-8D45-17FF1C933FD4}" srcOrd="4" destOrd="0" presId="urn:microsoft.com/office/officeart/2018/2/layout/IconCircleList"/>
    <dgm:cxn modelId="{EECF291B-8B3B-43A2-B4E4-790FD5EEA0A0}" type="presParOf" srcId="{D0A954E8-0951-4F62-8D45-17FF1C933FD4}" destId="{6E61501C-A44C-4A48-B374-7C2F5BC83E7D}" srcOrd="0" destOrd="0" presId="urn:microsoft.com/office/officeart/2018/2/layout/IconCircleList"/>
    <dgm:cxn modelId="{744F9CEA-A4CA-41CD-AC74-34678CB174A2}" type="presParOf" srcId="{D0A954E8-0951-4F62-8D45-17FF1C933FD4}" destId="{3644755A-412B-403F-AF02-DD75F4CFF907}" srcOrd="1" destOrd="0" presId="urn:microsoft.com/office/officeart/2018/2/layout/IconCircleList"/>
    <dgm:cxn modelId="{47BC4E9F-0F0C-4B2E-A143-9404C45E7FA2}" type="presParOf" srcId="{D0A954E8-0951-4F62-8D45-17FF1C933FD4}" destId="{62EF4EE2-91B5-457B-9A37-98913486DAF4}" srcOrd="2" destOrd="0" presId="urn:microsoft.com/office/officeart/2018/2/layout/IconCircleList"/>
    <dgm:cxn modelId="{842DC19D-5AC3-454B-83FD-5ADA51403DA4}" type="presParOf" srcId="{D0A954E8-0951-4F62-8D45-17FF1C933FD4}" destId="{1AD40674-98CF-4244-A0F1-0D54F915783E}" srcOrd="3" destOrd="0" presId="urn:microsoft.com/office/officeart/2018/2/layout/IconCircleList"/>
    <dgm:cxn modelId="{FECF5E1F-9AE5-419F-87B6-3414574EAE44}" type="presParOf" srcId="{DE1F1122-89E7-4485-B2E1-EDBBD2374D1B}" destId="{A175C02E-C0B6-4BFE-9B44-B84628C45F59}" srcOrd="5" destOrd="0" presId="urn:microsoft.com/office/officeart/2018/2/layout/IconCircleList"/>
    <dgm:cxn modelId="{37FE1B74-79C7-47AA-B314-766E9CA3CEA2}" type="presParOf" srcId="{DE1F1122-89E7-4485-B2E1-EDBBD2374D1B}" destId="{0B3A0251-7C31-416C-B18D-6F861D94A919}" srcOrd="6" destOrd="0" presId="urn:microsoft.com/office/officeart/2018/2/layout/IconCircleList"/>
    <dgm:cxn modelId="{E508659E-A79D-420F-980E-745398D57F15}" type="presParOf" srcId="{0B3A0251-7C31-416C-B18D-6F861D94A919}" destId="{A86FCF64-49B1-4258-85C1-F8650F9F8FA6}" srcOrd="0" destOrd="0" presId="urn:microsoft.com/office/officeart/2018/2/layout/IconCircleList"/>
    <dgm:cxn modelId="{B27A4828-900C-4A20-A77F-AFD6887C69F4}" type="presParOf" srcId="{0B3A0251-7C31-416C-B18D-6F861D94A919}" destId="{207DD978-33BF-4523-9B67-C4588460F36C}" srcOrd="1" destOrd="0" presId="urn:microsoft.com/office/officeart/2018/2/layout/IconCircleList"/>
    <dgm:cxn modelId="{F1158F9D-D77D-4EB5-AC49-93F3325A348B}" type="presParOf" srcId="{0B3A0251-7C31-416C-B18D-6F861D94A919}" destId="{F851EC38-9E23-45B2-8374-827B31E60606}" srcOrd="2" destOrd="0" presId="urn:microsoft.com/office/officeart/2018/2/layout/IconCircleList"/>
    <dgm:cxn modelId="{53EF3982-4B3E-4E44-A6C0-207CB6AF7223}" type="presParOf" srcId="{0B3A0251-7C31-416C-B18D-6F861D94A919}" destId="{1A580366-A4FB-4121-94DB-C20E99F8A93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AB3CC4-3719-49D8-9595-23B6F55E0F5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81FC089-EB2A-4991-9CF3-9802B5F9E5C3}">
      <dgm:prSet/>
      <dgm:spPr/>
      <dgm:t>
        <a:bodyPr/>
        <a:lstStyle/>
        <a:p>
          <a:r>
            <a:rPr lang="en-US" b="1"/>
            <a:t>Inventory Savings:</a:t>
          </a:r>
          <a:r>
            <a:rPr lang="en-US"/>
            <a:t> </a:t>
          </a:r>
          <a:r>
            <a:rPr lang="en-US" b="1"/>
            <a:t>$2.4M</a:t>
          </a:r>
          <a:r>
            <a:rPr lang="en-US"/>
            <a:t> annual savings projected.</a:t>
          </a:r>
        </a:p>
      </dgm:t>
    </dgm:pt>
    <dgm:pt modelId="{16BDF7CE-D370-40DF-AFE8-E97B3B4DF036}" type="parTrans" cxnId="{063D8CA4-9B2D-4836-B44C-EE98B03B152D}">
      <dgm:prSet/>
      <dgm:spPr/>
      <dgm:t>
        <a:bodyPr/>
        <a:lstStyle/>
        <a:p>
          <a:endParaRPr lang="en-US"/>
        </a:p>
      </dgm:t>
    </dgm:pt>
    <dgm:pt modelId="{BFA9EAC5-C7E4-4597-905C-1070859A7BE2}" type="sibTrans" cxnId="{063D8CA4-9B2D-4836-B44C-EE98B03B152D}">
      <dgm:prSet/>
      <dgm:spPr/>
      <dgm:t>
        <a:bodyPr/>
        <a:lstStyle/>
        <a:p>
          <a:endParaRPr lang="en-US"/>
        </a:p>
      </dgm:t>
    </dgm:pt>
    <dgm:pt modelId="{056DF56A-5605-4FD7-A6F4-CE81AB162FCA}">
      <dgm:prSet/>
      <dgm:spPr/>
      <dgm:t>
        <a:bodyPr/>
        <a:lstStyle/>
        <a:p>
          <a:r>
            <a:rPr lang="en-US" b="1"/>
            <a:t>Staff Efficiency:</a:t>
          </a:r>
          <a:r>
            <a:rPr lang="en-US"/>
            <a:t> 20% optimization in labor costs.</a:t>
          </a:r>
        </a:p>
      </dgm:t>
    </dgm:pt>
    <dgm:pt modelId="{98D1CB74-1AE9-4D17-A517-8124C427228C}" type="parTrans" cxnId="{F912E6B2-D467-4CC4-BDDA-6C750F101A2C}">
      <dgm:prSet/>
      <dgm:spPr/>
      <dgm:t>
        <a:bodyPr/>
        <a:lstStyle/>
        <a:p>
          <a:endParaRPr lang="en-US"/>
        </a:p>
      </dgm:t>
    </dgm:pt>
    <dgm:pt modelId="{D5F26FD7-3AA2-4C9D-B453-D229ADC7C6D9}" type="sibTrans" cxnId="{F912E6B2-D467-4CC4-BDDA-6C750F101A2C}">
      <dgm:prSet/>
      <dgm:spPr/>
      <dgm:t>
        <a:bodyPr/>
        <a:lstStyle/>
        <a:p>
          <a:endParaRPr lang="en-US"/>
        </a:p>
      </dgm:t>
    </dgm:pt>
    <dgm:pt modelId="{AE04F50C-CE1F-4831-B3F3-FA2F41E05EB9}">
      <dgm:prSet/>
      <dgm:spPr/>
      <dgm:t>
        <a:bodyPr/>
        <a:lstStyle/>
        <a:p>
          <a:r>
            <a:rPr lang="en-US" b="1"/>
            <a:t>Net Value:</a:t>
          </a:r>
          <a:r>
            <a:rPr lang="en-US"/>
            <a:t> Projected </a:t>
          </a:r>
          <a:r>
            <a:rPr lang="en-US" b="1"/>
            <a:t>$7.1 Million ROI</a:t>
          </a:r>
          <a:r>
            <a:rPr lang="en-US"/>
            <a:t>.</a:t>
          </a:r>
        </a:p>
      </dgm:t>
    </dgm:pt>
    <dgm:pt modelId="{23637C76-00C6-4001-B5A3-98D21B482430}" type="parTrans" cxnId="{6DB180BA-CAAC-459A-A60D-3CE05F84B6FA}">
      <dgm:prSet/>
      <dgm:spPr/>
      <dgm:t>
        <a:bodyPr/>
        <a:lstStyle/>
        <a:p>
          <a:endParaRPr lang="en-US"/>
        </a:p>
      </dgm:t>
    </dgm:pt>
    <dgm:pt modelId="{D961C26B-8941-437D-BE82-9CCD71A16B6B}" type="sibTrans" cxnId="{6DB180BA-CAAC-459A-A60D-3CE05F84B6FA}">
      <dgm:prSet/>
      <dgm:spPr/>
      <dgm:t>
        <a:bodyPr/>
        <a:lstStyle/>
        <a:p>
          <a:endParaRPr lang="en-US"/>
        </a:p>
      </dgm:t>
    </dgm:pt>
    <dgm:pt modelId="{9D888997-BE45-4BF2-9042-95EF7E23D20C}" type="pres">
      <dgm:prSet presAssocID="{D5AB3CC4-3719-49D8-9595-23B6F55E0F59}" presName="root" presStyleCnt="0">
        <dgm:presLayoutVars>
          <dgm:dir/>
          <dgm:resizeHandles val="exact"/>
        </dgm:presLayoutVars>
      </dgm:prSet>
      <dgm:spPr/>
    </dgm:pt>
    <dgm:pt modelId="{6060127B-0721-4E1E-B838-EDC7A1F78CAE}" type="pres">
      <dgm:prSet presAssocID="{181FC089-EB2A-4991-9CF3-9802B5F9E5C3}" presName="compNode" presStyleCnt="0"/>
      <dgm:spPr/>
    </dgm:pt>
    <dgm:pt modelId="{6BA63356-541C-4362-B8F6-980C7154DA99}" type="pres">
      <dgm:prSet presAssocID="{181FC089-EB2A-4991-9CF3-9802B5F9E5C3}" presName="bgRect" presStyleLbl="bgShp" presStyleIdx="0" presStyleCnt="3"/>
      <dgm:spPr/>
    </dgm:pt>
    <dgm:pt modelId="{7562AE72-7C0B-4C9C-B25B-9F214B7E7D9B}" type="pres">
      <dgm:prSet presAssocID="{181FC089-EB2A-4991-9CF3-9802B5F9E5C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AFB7B1F3-DE73-4887-ABD7-1C01D2F41F47}" type="pres">
      <dgm:prSet presAssocID="{181FC089-EB2A-4991-9CF3-9802B5F9E5C3}" presName="spaceRect" presStyleCnt="0"/>
      <dgm:spPr/>
    </dgm:pt>
    <dgm:pt modelId="{11AE2460-89CD-4A69-9129-5004D144A6CC}" type="pres">
      <dgm:prSet presAssocID="{181FC089-EB2A-4991-9CF3-9802B5F9E5C3}" presName="parTx" presStyleLbl="revTx" presStyleIdx="0" presStyleCnt="3">
        <dgm:presLayoutVars>
          <dgm:chMax val="0"/>
          <dgm:chPref val="0"/>
        </dgm:presLayoutVars>
      </dgm:prSet>
      <dgm:spPr/>
    </dgm:pt>
    <dgm:pt modelId="{633F9785-AC33-46CA-949F-D2E249342D2A}" type="pres">
      <dgm:prSet presAssocID="{BFA9EAC5-C7E4-4597-905C-1070859A7BE2}" presName="sibTrans" presStyleCnt="0"/>
      <dgm:spPr/>
    </dgm:pt>
    <dgm:pt modelId="{5A9BD9A8-FC3D-4A02-8E63-BCAC651FFBFB}" type="pres">
      <dgm:prSet presAssocID="{056DF56A-5605-4FD7-A6F4-CE81AB162FCA}" presName="compNode" presStyleCnt="0"/>
      <dgm:spPr/>
    </dgm:pt>
    <dgm:pt modelId="{DB92E665-25E0-4C27-A065-BD44D5A8C677}" type="pres">
      <dgm:prSet presAssocID="{056DF56A-5605-4FD7-A6F4-CE81AB162FCA}" presName="bgRect" presStyleLbl="bgShp" presStyleIdx="1" presStyleCnt="3"/>
      <dgm:spPr/>
    </dgm:pt>
    <dgm:pt modelId="{08C7AC97-71C3-4F1E-8BD9-E72D81BA8E27}" type="pres">
      <dgm:prSet presAssocID="{056DF56A-5605-4FD7-A6F4-CE81AB162FC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B2663F1-F730-4AE5-9DE8-A07894486B52}" type="pres">
      <dgm:prSet presAssocID="{056DF56A-5605-4FD7-A6F4-CE81AB162FCA}" presName="spaceRect" presStyleCnt="0"/>
      <dgm:spPr/>
    </dgm:pt>
    <dgm:pt modelId="{1884B4EB-0A93-4D52-992A-2C821C378FF9}" type="pres">
      <dgm:prSet presAssocID="{056DF56A-5605-4FD7-A6F4-CE81AB162FCA}" presName="parTx" presStyleLbl="revTx" presStyleIdx="1" presStyleCnt="3">
        <dgm:presLayoutVars>
          <dgm:chMax val="0"/>
          <dgm:chPref val="0"/>
        </dgm:presLayoutVars>
      </dgm:prSet>
      <dgm:spPr/>
    </dgm:pt>
    <dgm:pt modelId="{91460E74-CA0C-497E-BE6A-57FE10EC9E2D}" type="pres">
      <dgm:prSet presAssocID="{D5F26FD7-3AA2-4C9D-B453-D229ADC7C6D9}" presName="sibTrans" presStyleCnt="0"/>
      <dgm:spPr/>
    </dgm:pt>
    <dgm:pt modelId="{B8DC87E1-E503-4824-BC99-2861CA34355F}" type="pres">
      <dgm:prSet presAssocID="{AE04F50C-CE1F-4831-B3F3-FA2F41E05EB9}" presName="compNode" presStyleCnt="0"/>
      <dgm:spPr/>
    </dgm:pt>
    <dgm:pt modelId="{73A8479D-3FDF-431F-AB7A-7EAC58E21D7F}" type="pres">
      <dgm:prSet presAssocID="{AE04F50C-CE1F-4831-B3F3-FA2F41E05EB9}" presName="bgRect" presStyleLbl="bgShp" presStyleIdx="2" presStyleCnt="3"/>
      <dgm:spPr/>
    </dgm:pt>
    <dgm:pt modelId="{F54A8683-4AFD-4C08-A7C0-05012A6966C2}" type="pres">
      <dgm:prSet presAssocID="{AE04F50C-CE1F-4831-B3F3-FA2F41E05EB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79DD51B4-1111-475E-B416-745AC70543A3}" type="pres">
      <dgm:prSet presAssocID="{AE04F50C-CE1F-4831-B3F3-FA2F41E05EB9}" presName="spaceRect" presStyleCnt="0"/>
      <dgm:spPr/>
    </dgm:pt>
    <dgm:pt modelId="{21F9D758-9FE6-43FD-A987-81D79AF128A0}" type="pres">
      <dgm:prSet presAssocID="{AE04F50C-CE1F-4831-B3F3-FA2F41E05EB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8ECD568-3B51-45BF-809B-E96FF4D10A6C}" type="presOf" srcId="{056DF56A-5605-4FD7-A6F4-CE81AB162FCA}" destId="{1884B4EB-0A93-4D52-992A-2C821C378FF9}" srcOrd="0" destOrd="0" presId="urn:microsoft.com/office/officeart/2018/2/layout/IconVerticalSolidList"/>
    <dgm:cxn modelId="{40279D4F-07B5-4113-B3E7-7B3729CCE76E}" type="presOf" srcId="{181FC089-EB2A-4991-9CF3-9802B5F9E5C3}" destId="{11AE2460-89CD-4A69-9129-5004D144A6CC}" srcOrd="0" destOrd="0" presId="urn:microsoft.com/office/officeart/2018/2/layout/IconVerticalSolidList"/>
    <dgm:cxn modelId="{B50EEE97-3A33-40C9-B31A-51BEFF27567A}" type="presOf" srcId="{AE04F50C-CE1F-4831-B3F3-FA2F41E05EB9}" destId="{21F9D758-9FE6-43FD-A987-81D79AF128A0}" srcOrd="0" destOrd="0" presId="urn:microsoft.com/office/officeart/2018/2/layout/IconVerticalSolidList"/>
    <dgm:cxn modelId="{063D8CA4-9B2D-4836-B44C-EE98B03B152D}" srcId="{D5AB3CC4-3719-49D8-9595-23B6F55E0F59}" destId="{181FC089-EB2A-4991-9CF3-9802B5F9E5C3}" srcOrd="0" destOrd="0" parTransId="{16BDF7CE-D370-40DF-AFE8-E97B3B4DF036}" sibTransId="{BFA9EAC5-C7E4-4597-905C-1070859A7BE2}"/>
    <dgm:cxn modelId="{2F8C06A8-E122-4FDD-B4B3-67A9D9F23349}" type="presOf" srcId="{D5AB3CC4-3719-49D8-9595-23B6F55E0F59}" destId="{9D888997-BE45-4BF2-9042-95EF7E23D20C}" srcOrd="0" destOrd="0" presId="urn:microsoft.com/office/officeart/2018/2/layout/IconVerticalSolidList"/>
    <dgm:cxn modelId="{F912E6B2-D467-4CC4-BDDA-6C750F101A2C}" srcId="{D5AB3CC4-3719-49D8-9595-23B6F55E0F59}" destId="{056DF56A-5605-4FD7-A6F4-CE81AB162FCA}" srcOrd="1" destOrd="0" parTransId="{98D1CB74-1AE9-4D17-A517-8124C427228C}" sibTransId="{D5F26FD7-3AA2-4C9D-B453-D229ADC7C6D9}"/>
    <dgm:cxn modelId="{6DB180BA-CAAC-459A-A60D-3CE05F84B6FA}" srcId="{D5AB3CC4-3719-49D8-9595-23B6F55E0F59}" destId="{AE04F50C-CE1F-4831-B3F3-FA2F41E05EB9}" srcOrd="2" destOrd="0" parTransId="{23637C76-00C6-4001-B5A3-98D21B482430}" sibTransId="{D961C26B-8941-437D-BE82-9CCD71A16B6B}"/>
    <dgm:cxn modelId="{F5791422-82B3-4DEE-9565-B29CE8953CAA}" type="presParOf" srcId="{9D888997-BE45-4BF2-9042-95EF7E23D20C}" destId="{6060127B-0721-4E1E-B838-EDC7A1F78CAE}" srcOrd="0" destOrd="0" presId="urn:microsoft.com/office/officeart/2018/2/layout/IconVerticalSolidList"/>
    <dgm:cxn modelId="{F2E29677-55E5-4F87-9163-887F63FEF016}" type="presParOf" srcId="{6060127B-0721-4E1E-B838-EDC7A1F78CAE}" destId="{6BA63356-541C-4362-B8F6-980C7154DA99}" srcOrd="0" destOrd="0" presId="urn:microsoft.com/office/officeart/2018/2/layout/IconVerticalSolidList"/>
    <dgm:cxn modelId="{E612F366-5E0F-47EC-BC6F-2F66FF16EFC1}" type="presParOf" srcId="{6060127B-0721-4E1E-B838-EDC7A1F78CAE}" destId="{7562AE72-7C0B-4C9C-B25B-9F214B7E7D9B}" srcOrd="1" destOrd="0" presId="urn:microsoft.com/office/officeart/2018/2/layout/IconVerticalSolidList"/>
    <dgm:cxn modelId="{BF5D625E-98B8-4666-9150-F44E40D9C17C}" type="presParOf" srcId="{6060127B-0721-4E1E-B838-EDC7A1F78CAE}" destId="{AFB7B1F3-DE73-4887-ABD7-1C01D2F41F47}" srcOrd="2" destOrd="0" presId="urn:microsoft.com/office/officeart/2018/2/layout/IconVerticalSolidList"/>
    <dgm:cxn modelId="{86159ECE-8937-446C-987A-6F86CA40E5AC}" type="presParOf" srcId="{6060127B-0721-4E1E-B838-EDC7A1F78CAE}" destId="{11AE2460-89CD-4A69-9129-5004D144A6CC}" srcOrd="3" destOrd="0" presId="urn:microsoft.com/office/officeart/2018/2/layout/IconVerticalSolidList"/>
    <dgm:cxn modelId="{7EDAC2C9-08A2-44D2-98A1-41F46462B887}" type="presParOf" srcId="{9D888997-BE45-4BF2-9042-95EF7E23D20C}" destId="{633F9785-AC33-46CA-949F-D2E249342D2A}" srcOrd="1" destOrd="0" presId="urn:microsoft.com/office/officeart/2018/2/layout/IconVerticalSolidList"/>
    <dgm:cxn modelId="{76395A23-22FF-443D-8704-CB1EA007E48F}" type="presParOf" srcId="{9D888997-BE45-4BF2-9042-95EF7E23D20C}" destId="{5A9BD9A8-FC3D-4A02-8E63-BCAC651FFBFB}" srcOrd="2" destOrd="0" presId="urn:microsoft.com/office/officeart/2018/2/layout/IconVerticalSolidList"/>
    <dgm:cxn modelId="{B3B82419-E052-4DDF-A878-700FA83D374C}" type="presParOf" srcId="{5A9BD9A8-FC3D-4A02-8E63-BCAC651FFBFB}" destId="{DB92E665-25E0-4C27-A065-BD44D5A8C677}" srcOrd="0" destOrd="0" presId="urn:microsoft.com/office/officeart/2018/2/layout/IconVerticalSolidList"/>
    <dgm:cxn modelId="{3302662A-35CC-48B3-88A0-97C040FABEB5}" type="presParOf" srcId="{5A9BD9A8-FC3D-4A02-8E63-BCAC651FFBFB}" destId="{08C7AC97-71C3-4F1E-8BD9-E72D81BA8E27}" srcOrd="1" destOrd="0" presId="urn:microsoft.com/office/officeart/2018/2/layout/IconVerticalSolidList"/>
    <dgm:cxn modelId="{6FBE69C3-C48C-443E-9AF6-7FEB5D5A7F6A}" type="presParOf" srcId="{5A9BD9A8-FC3D-4A02-8E63-BCAC651FFBFB}" destId="{9B2663F1-F730-4AE5-9DE8-A07894486B52}" srcOrd="2" destOrd="0" presId="urn:microsoft.com/office/officeart/2018/2/layout/IconVerticalSolidList"/>
    <dgm:cxn modelId="{CC063601-6550-45D8-8CF8-B9D75281A147}" type="presParOf" srcId="{5A9BD9A8-FC3D-4A02-8E63-BCAC651FFBFB}" destId="{1884B4EB-0A93-4D52-992A-2C821C378FF9}" srcOrd="3" destOrd="0" presId="urn:microsoft.com/office/officeart/2018/2/layout/IconVerticalSolidList"/>
    <dgm:cxn modelId="{7E64C70E-A269-4414-A8E5-C72E784291F2}" type="presParOf" srcId="{9D888997-BE45-4BF2-9042-95EF7E23D20C}" destId="{91460E74-CA0C-497E-BE6A-57FE10EC9E2D}" srcOrd="3" destOrd="0" presId="urn:microsoft.com/office/officeart/2018/2/layout/IconVerticalSolidList"/>
    <dgm:cxn modelId="{218F9F19-8FCC-480E-B97D-ACBFABCEFC8F}" type="presParOf" srcId="{9D888997-BE45-4BF2-9042-95EF7E23D20C}" destId="{B8DC87E1-E503-4824-BC99-2861CA34355F}" srcOrd="4" destOrd="0" presId="urn:microsoft.com/office/officeart/2018/2/layout/IconVerticalSolidList"/>
    <dgm:cxn modelId="{0BF49AB7-37F6-499E-BC7F-5B71092C6F8F}" type="presParOf" srcId="{B8DC87E1-E503-4824-BC99-2861CA34355F}" destId="{73A8479D-3FDF-431F-AB7A-7EAC58E21D7F}" srcOrd="0" destOrd="0" presId="urn:microsoft.com/office/officeart/2018/2/layout/IconVerticalSolidList"/>
    <dgm:cxn modelId="{28D28125-0796-4932-947A-F6417B64DD98}" type="presParOf" srcId="{B8DC87E1-E503-4824-BC99-2861CA34355F}" destId="{F54A8683-4AFD-4C08-A7C0-05012A6966C2}" srcOrd="1" destOrd="0" presId="urn:microsoft.com/office/officeart/2018/2/layout/IconVerticalSolidList"/>
    <dgm:cxn modelId="{C5F36F50-7AFE-4829-93C7-818022A76B20}" type="presParOf" srcId="{B8DC87E1-E503-4824-BC99-2861CA34355F}" destId="{79DD51B4-1111-475E-B416-745AC70543A3}" srcOrd="2" destOrd="0" presId="urn:microsoft.com/office/officeart/2018/2/layout/IconVerticalSolidList"/>
    <dgm:cxn modelId="{BF34E7BD-132F-4BE3-A810-C671A7D27C27}" type="presParOf" srcId="{B8DC87E1-E503-4824-BC99-2861CA34355F}" destId="{21F9D758-9FE6-43FD-A987-81D79AF128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07FA54-7205-4B99-80EF-FEB5F6ED282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3DA5A2D-4391-4D30-A9E4-7F8D192EEB8F}">
      <dgm:prSet/>
      <dgm:spPr/>
      <dgm:t>
        <a:bodyPr/>
        <a:lstStyle/>
        <a:p>
          <a:r>
            <a:rPr lang="it-IT" b="1"/>
            <a:t>Data:</a:t>
          </a:r>
          <a:r>
            <a:rPr lang="it-IT"/>
            <a:t> Integrate social media/sentiment analysis.</a:t>
          </a:r>
          <a:endParaRPr lang="en-US"/>
        </a:p>
      </dgm:t>
    </dgm:pt>
    <dgm:pt modelId="{CE13C90C-D89C-4520-8DCC-9E3275FB4C7A}" type="parTrans" cxnId="{ECFA7881-1EBB-48B1-9751-23DE37451E39}">
      <dgm:prSet/>
      <dgm:spPr/>
      <dgm:t>
        <a:bodyPr/>
        <a:lstStyle/>
        <a:p>
          <a:endParaRPr lang="en-US"/>
        </a:p>
      </dgm:t>
    </dgm:pt>
    <dgm:pt modelId="{4D3545E7-51F3-47FF-BCBD-A667E891E8A3}" type="sibTrans" cxnId="{ECFA7881-1EBB-48B1-9751-23DE37451E39}">
      <dgm:prSet/>
      <dgm:spPr/>
      <dgm:t>
        <a:bodyPr/>
        <a:lstStyle/>
        <a:p>
          <a:endParaRPr lang="en-US"/>
        </a:p>
      </dgm:t>
    </dgm:pt>
    <dgm:pt modelId="{876AD8E4-DFCF-40C8-895A-21FDDDA767BA}">
      <dgm:prSet/>
      <dgm:spPr/>
      <dgm:t>
        <a:bodyPr/>
        <a:lstStyle/>
        <a:p>
          <a:r>
            <a:rPr lang="en-US" b="1"/>
            <a:t>Model:</a:t>
          </a:r>
          <a:r>
            <a:rPr lang="en-US"/>
            <a:t> Explore advanced </a:t>
          </a:r>
          <a:r>
            <a:rPr lang="en-US" b="1"/>
            <a:t>LSTM/Transformer</a:t>
          </a:r>
          <a:r>
            <a:rPr lang="en-US"/>
            <a:t> models.</a:t>
          </a:r>
        </a:p>
      </dgm:t>
    </dgm:pt>
    <dgm:pt modelId="{31A19183-0403-4772-94BD-94DD398C068E}" type="parTrans" cxnId="{0A2C1090-2F40-4621-9FEB-BBCA520F018A}">
      <dgm:prSet/>
      <dgm:spPr/>
      <dgm:t>
        <a:bodyPr/>
        <a:lstStyle/>
        <a:p>
          <a:endParaRPr lang="en-US"/>
        </a:p>
      </dgm:t>
    </dgm:pt>
    <dgm:pt modelId="{E96B9AF2-6D88-4FBE-9FDB-EF0D45D68CD9}" type="sibTrans" cxnId="{0A2C1090-2F40-4621-9FEB-BBCA520F018A}">
      <dgm:prSet/>
      <dgm:spPr/>
      <dgm:t>
        <a:bodyPr/>
        <a:lstStyle/>
        <a:p>
          <a:endParaRPr lang="en-US"/>
        </a:p>
      </dgm:t>
    </dgm:pt>
    <dgm:pt modelId="{ED07F2D8-2E89-4426-BFF1-A3796778D7F2}">
      <dgm:prSet/>
      <dgm:spPr/>
      <dgm:t>
        <a:bodyPr/>
        <a:lstStyle/>
        <a:p>
          <a:r>
            <a:rPr lang="en-US" b="1"/>
            <a:t>Scaling:</a:t>
          </a:r>
          <a:r>
            <a:rPr lang="en-US"/>
            <a:t> Move to enterprise-grade </a:t>
          </a:r>
          <a:r>
            <a:rPr lang="en-US" b="1"/>
            <a:t>Cloud MLOps Platform</a:t>
          </a:r>
          <a:r>
            <a:rPr lang="en-US"/>
            <a:t> (AWS/Azure).</a:t>
          </a:r>
        </a:p>
      </dgm:t>
    </dgm:pt>
    <dgm:pt modelId="{D83C049C-6D18-43B6-83F6-A01A9E6F2DC0}" type="parTrans" cxnId="{6C9F90B0-ABCD-4950-BACD-6BAAF65ED50F}">
      <dgm:prSet/>
      <dgm:spPr/>
      <dgm:t>
        <a:bodyPr/>
        <a:lstStyle/>
        <a:p>
          <a:endParaRPr lang="en-US"/>
        </a:p>
      </dgm:t>
    </dgm:pt>
    <dgm:pt modelId="{B22ED6A4-B25D-4DA3-9617-4C40591070A4}" type="sibTrans" cxnId="{6C9F90B0-ABCD-4950-BACD-6BAAF65ED50F}">
      <dgm:prSet/>
      <dgm:spPr/>
      <dgm:t>
        <a:bodyPr/>
        <a:lstStyle/>
        <a:p>
          <a:endParaRPr lang="en-US"/>
        </a:p>
      </dgm:t>
    </dgm:pt>
    <dgm:pt modelId="{EC6AEF17-B68A-4A09-AF17-7F2797127E3D}" type="pres">
      <dgm:prSet presAssocID="{6307FA54-7205-4B99-80EF-FEB5F6ED282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AA3323-EDB0-4CD1-AD66-1980AF3CFE49}" type="pres">
      <dgm:prSet presAssocID="{63DA5A2D-4391-4D30-A9E4-7F8D192EEB8F}" presName="hierRoot1" presStyleCnt="0"/>
      <dgm:spPr/>
    </dgm:pt>
    <dgm:pt modelId="{7724B241-CA12-431F-98C9-3B8FC90A5564}" type="pres">
      <dgm:prSet presAssocID="{63DA5A2D-4391-4D30-A9E4-7F8D192EEB8F}" presName="composite" presStyleCnt="0"/>
      <dgm:spPr/>
    </dgm:pt>
    <dgm:pt modelId="{100B9BE1-6036-45C2-96AC-F3E488680CC9}" type="pres">
      <dgm:prSet presAssocID="{63DA5A2D-4391-4D30-A9E4-7F8D192EEB8F}" presName="background" presStyleLbl="node0" presStyleIdx="0" presStyleCnt="3"/>
      <dgm:spPr/>
    </dgm:pt>
    <dgm:pt modelId="{C6A7230D-809C-431D-A84D-A09E8AAF7D27}" type="pres">
      <dgm:prSet presAssocID="{63DA5A2D-4391-4D30-A9E4-7F8D192EEB8F}" presName="text" presStyleLbl="fgAcc0" presStyleIdx="0" presStyleCnt="3">
        <dgm:presLayoutVars>
          <dgm:chPref val="3"/>
        </dgm:presLayoutVars>
      </dgm:prSet>
      <dgm:spPr/>
    </dgm:pt>
    <dgm:pt modelId="{1EF9FF32-E99F-478E-B131-9347B43F987E}" type="pres">
      <dgm:prSet presAssocID="{63DA5A2D-4391-4D30-A9E4-7F8D192EEB8F}" presName="hierChild2" presStyleCnt="0"/>
      <dgm:spPr/>
    </dgm:pt>
    <dgm:pt modelId="{C468BF52-2C7C-4B33-A04E-D83231A114DF}" type="pres">
      <dgm:prSet presAssocID="{876AD8E4-DFCF-40C8-895A-21FDDDA767BA}" presName="hierRoot1" presStyleCnt="0"/>
      <dgm:spPr/>
    </dgm:pt>
    <dgm:pt modelId="{9EFDA103-C650-4DA1-991C-83E943B01BDE}" type="pres">
      <dgm:prSet presAssocID="{876AD8E4-DFCF-40C8-895A-21FDDDA767BA}" presName="composite" presStyleCnt="0"/>
      <dgm:spPr/>
    </dgm:pt>
    <dgm:pt modelId="{4BF277A5-31D0-4BF8-8308-9229460F16BB}" type="pres">
      <dgm:prSet presAssocID="{876AD8E4-DFCF-40C8-895A-21FDDDA767BA}" presName="background" presStyleLbl="node0" presStyleIdx="1" presStyleCnt="3"/>
      <dgm:spPr/>
    </dgm:pt>
    <dgm:pt modelId="{7279185F-8553-4073-9AAE-447DF51BB883}" type="pres">
      <dgm:prSet presAssocID="{876AD8E4-DFCF-40C8-895A-21FDDDA767BA}" presName="text" presStyleLbl="fgAcc0" presStyleIdx="1" presStyleCnt="3">
        <dgm:presLayoutVars>
          <dgm:chPref val="3"/>
        </dgm:presLayoutVars>
      </dgm:prSet>
      <dgm:spPr/>
    </dgm:pt>
    <dgm:pt modelId="{E3F24DB0-52BA-43B9-9C30-35BCFBD651D5}" type="pres">
      <dgm:prSet presAssocID="{876AD8E4-DFCF-40C8-895A-21FDDDA767BA}" presName="hierChild2" presStyleCnt="0"/>
      <dgm:spPr/>
    </dgm:pt>
    <dgm:pt modelId="{2C8902C9-02BD-4319-810A-3FA6053EF47D}" type="pres">
      <dgm:prSet presAssocID="{ED07F2D8-2E89-4426-BFF1-A3796778D7F2}" presName="hierRoot1" presStyleCnt="0"/>
      <dgm:spPr/>
    </dgm:pt>
    <dgm:pt modelId="{FA766B8D-DADC-4C1A-96F1-5D285E8BB9AE}" type="pres">
      <dgm:prSet presAssocID="{ED07F2D8-2E89-4426-BFF1-A3796778D7F2}" presName="composite" presStyleCnt="0"/>
      <dgm:spPr/>
    </dgm:pt>
    <dgm:pt modelId="{370AE2B9-1900-4712-AFC3-F065BF3F1919}" type="pres">
      <dgm:prSet presAssocID="{ED07F2D8-2E89-4426-BFF1-A3796778D7F2}" presName="background" presStyleLbl="node0" presStyleIdx="2" presStyleCnt="3"/>
      <dgm:spPr/>
    </dgm:pt>
    <dgm:pt modelId="{7B91964C-3AAA-42BE-AEFC-7C65A3D42D20}" type="pres">
      <dgm:prSet presAssocID="{ED07F2D8-2E89-4426-BFF1-A3796778D7F2}" presName="text" presStyleLbl="fgAcc0" presStyleIdx="2" presStyleCnt="3">
        <dgm:presLayoutVars>
          <dgm:chPref val="3"/>
        </dgm:presLayoutVars>
      </dgm:prSet>
      <dgm:spPr/>
    </dgm:pt>
    <dgm:pt modelId="{4E22A484-ADBD-4022-B4A1-ABC0F6C6F5C2}" type="pres">
      <dgm:prSet presAssocID="{ED07F2D8-2E89-4426-BFF1-A3796778D7F2}" presName="hierChild2" presStyleCnt="0"/>
      <dgm:spPr/>
    </dgm:pt>
  </dgm:ptLst>
  <dgm:cxnLst>
    <dgm:cxn modelId="{B6D9211B-EA37-40D9-ACE6-8BA09A9448A9}" type="presOf" srcId="{63DA5A2D-4391-4D30-A9E4-7F8D192EEB8F}" destId="{C6A7230D-809C-431D-A84D-A09E8AAF7D27}" srcOrd="0" destOrd="0" presId="urn:microsoft.com/office/officeart/2005/8/layout/hierarchy1"/>
    <dgm:cxn modelId="{17E2074B-FA22-4FB8-A923-2DE8A3E1C786}" type="presOf" srcId="{876AD8E4-DFCF-40C8-895A-21FDDDA767BA}" destId="{7279185F-8553-4073-9AAE-447DF51BB883}" srcOrd="0" destOrd="0" presId="urn:microsoft.com/office/officeart/2005/8/layout/hierarchy1"/>
    <dgm:cxn modelId="{71E48E6C-2885-4FA6-A2FC-69DC028B2F47}" type="presOf" srcId="{6307FA54-7205-4B99-80EF-FEB5F6ED282F}" destId="{EC6AEF17-B68A-4A09-AF17-7F2797127E3D}" srcOrd="0" destOrd="0" presId="urn:microsoft.com/office/officeart/2005/8/layout/hierarchy1"/>
    <dgm:cxn modelId="{ECFA7881-1EBB-48B1-9751-23DE37451E39}" srcId="{6307FA54-7205-4B99-80EF-FEB5F6ED282F}" destId="{63DA5A2D-4391-4D30-A9E4-7F8D192EEB8F}" srcOrd="0" destOrd="0" parTransId="{CE13C90C-D89C-4520-8DCC-9E3275FB4C7A}" sibTransId="{4D3545E7-51F3-47FF-BCBD-A667E891E8A3}"/>
    <dgm:cxn modelId="{0A2C1090-2F40-4621-9FEB-BBCA520F018A}" srcId="{6307FA54-7205-4B99-80EF-FEB5F6ED282F}" destId="{876AD8E4-DFCF-40C8-895A-21FDDDA767BA}" srcOrd="1" destOrd="0" parTransId="{31A19183-0403-4772-94BD-94DD398C068E}" sibTransId="{E96B9AF2-6D88-4FBE-9FDB-EF0D45D68CD9}"/>
    <dgm:cxn modelId="{6C9F90B0-ABCD-4950-BACD-6BAAF65ED50F}" srcId="{6307FA54-7205-4B99-80EF-FEB5F6ED282F}" destId="{ED07F2D8-2E89-4426-BFF1-A3796778D7F2}" srcOrd="2" destOrd="0" parTransId="{D83C049C-6D18-43B6-83F6-A01A9E6F2DC0}" sibTransId="{B22ED6A4-B25D-4DA3-9617-4C40591070A4}"/>
    <dgm:cxn modelId="{C967ECF9-5B69-472D-A260-F3F6A9D0ED76}" type="presOf" srcId="{ED07F2D8-2E89-4426-BFF1-A3796778D7F2}" destId="{7B91964C-3AAA-42BE-AEFC-7C65A3D42D20}" srcOrd="0" destOrd="0" presId="urn:microsoft.com/office/officeart/2005/8/layout/hierarchy1"/>
    <dgm:cxn modelId="{D3A94F18-9670-438C-8ECA-1A9EE8DF532F}" type="presParOf" srcId="{EC6AEF17-B68A-4A09-AF17-7F2797127E3D}" destId="{68AA3323-EDB0-4CD1-AD66-1980AF3CFE49}" srcOrd="0" destOrd="0" presId="urn:microsoft.com/office/officeart/2005/8/layout/hierarchy1"/>
    <dgm:cxn modelId="{6D21CFE8-1CA5-4573-B2D5-E7DCA4596049}" type="presParOf" srcId="{68AA3323-EDB0-4CD1-AD66-1980AF3CFE49}" destId="{7724B241-CA12-431F-98C9-3B8FC90A5564}" srcOrd="0" destOrd="0" presId="urn:microsoft.com/office/officeart/2005/8/layout/hierarchy1"/>
    <dgm:cxn modelId="{DB981B98-91B5-4FBB-8D9C-1DEF5947FB79}" type="presParOf" srcId="{7724B241-CA12-431F-98C9-3B8FC90A5564}" destId="{100B9BE1-6036-45C2-96AC-F3E488680CC9}" srcOrd="0" destOrd="0" presId="urn:microsoft.com/office/officeart/2005/8/layout/hierarchy1"/>
    <dgm:cxn modelId="{88762D9C-89BD-4394-8E74-900579814AB6}" type="presParOf" srcId="{7724B241-CA12-431F-98C9-3B8FC90A5564}" destId="{C6A7230D-809C-431D-A84D-A09E8AAF7D27}" srcOrd="1" destOrd="0" presId="urn:microsoft.com/office/officeart/2005/8/layout/hierarchy1"/>
    <dgm:cxn modelId="{E95F3B0B-BA33-4A19-976B-181463BB5370}" type="presParOf" srcId="{68AA3323-EDB0-4CD1-AD66-1980AF3CFE49}" destId="{1EF9FF32-E99F-478E-B131-9347B43F987E}" srcOrd="1" destOrd="0" presId="urn:microsoft.com/office/officeart/2005/8/layout/hierarchy1"/>
    <dgm:cxn modelId="{CD4FC8ED-A414-441E-AFD9-A56D27D33B94}" type="presParOf" srcId="{EC6AEF17-B68A-4A09-AF17-7F2797127E3D}" destId="{C468BF52-2C7C-4B33-A04E-D83231A114DF}" srcOrd="1" destOrd="0" presId="urn:microsoft.com/office/officeart/2005/8/layout/hierarchy1"/>
    <dgm:cxn modelId="{B17C3459-D1FB-42F7-A783-52C90DE77B3A}" type="presParOf" srcId="{C468BF52-2C7C-4B33-A04E-D83231A114DF}" destId="{9EFDA103-C650-4DA1-991C-83E943B01BDE}" srcOrd="0" destOrd="0" presId="urn:microsoft.com/office/officeart/2005/8/layout/hierarchy1"/>
    <dgm:cxn modelId="{F4694F9E-BCE2-41A0-BD41-10114EB40B04}" type="presParOf" srcId="{9EFDA103-C650-4DA1-991C-83E943B01BDE}" destId="{4BF277A5-31D0-4BF8-8308-9229460F16BB}" srcOrd="0" destOrd="0" presId="urn:microsoft.com/office/officeart/2005/8/layout/hierarchy1"/>
    <dgm:cxn modelId="{559049B2-32C1-4736-940B-3B991D5BB399}" type="presParOf" srcId="{9EFDA103-C650-4DA1-991C-83E943B01BDE}" destId="{7279185F-8553-4073-9AAE-447DF51BB883}" srcOrd="1" destOrd="0" presId="urn:microsoft.com/office/officeart/2005/8/layout/hierarchy1"/>
    <dgm:cxn modelId="{D70623C6-07F3-4143-A831-82071623CD4B}" type="presParOf" srcId="{C468BF52-2C7C-4B33-A04E-D83231A114DF}" destId="{E3F24DB0-52BA-43B9-9C30-35BCFBD651D5}" srcOrd="1" destOrd="0" presId="urn:microsoft.com/office/officeart/2005/8/layout/hierarchy1"/>
    <dgm:cxn modelId="{92883F15-8D8D-4926-BD3B-6D3F461291B4}" type="presParOf" srcId="{EC6AEF17-B68A-4A09-AF17-7F2797127E3D}" destId="{2C8902C9-02BD-4319-810A-3FA6053EF47D}" srcOrd="2" destOrd="0" presId="urn:microsoft.com/office/officeart/2005/8/layout/hierarchy1"/>
    <dgm:cxn modelId="{32349460-7FA6-438C-9307-3A681742961E}" type="presParOf" srcId="{2C8902C9-02BD-4319-810A-3FA6053EF47D}" destId="{FA766B8D-DADC-4C1A-96F1-5D285E8BB9AE}" srcOrd="0" destOrd="0" presId="urn:microsoft.com/office/officeart/2005/8/layout/hierarchy1"/>
    <dgm:cxn modelId="{CCE43B26-6714-4B2B-B5EB-5A82C61D6149}" type="presParOf" srcId="{FA766B8D-DADC-4C1A-96F1-5D285E8BB9AE}" destId="{370AE2B9-1900-4712-AFC3-F065BF3F1919}" srcOrd="0" destOrd="0" presId="urn:microsoft.com/office/officeart/2005/8/layout/hierarchy1"/>
    <dgm:cxn modelId="{4D060D50-889A-480C-8FF5-7C64977F629B}" type="presParOf" srcId="{FA766B8D-DADC-4C1A-96F1-5D285E8BB9AE}" destId="{7B91964C-3AAA-42BE-AEFC-7C65A3D42D20}" srcOrd="1" destOrd="0" presId="urn:microsoft.com/office/officeart/2005/8/layout/hierarchy1"/>
    <dgm:cxn modelId="{FF6E23A0-CEAF-451F-8491-3690F3C02416}" type="presParOf" srcId="{2C8902C9-02BD-4319-810A-3FA6053EF47D}" destId="{4E22A484-ADBD-4022-B4A1-ABC0F6C6F5C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9365CAE-EEAB-4F62-A340-9489D5667732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0AE39AB-16CA-43A2-9807-0781058021B2}">
      <dgm:prSet/>
      <dgm:spPr/>
      <dgm:t>
        <a:bodyPr/>
        <a:lstStyle/>
        <a:p>
          <a:r>
            <a:rPr lang="en-US" b="1"/>
            <a:t>Summary:</a:t>
          </a:r>
          <a:r>
            <a:rPr lang="en-US"/>
            <a:t> We delivered a high-impact, production-ready solution.</a:t>
          </a:r>
        </a:p>
      </dgm:t>
    </dgm:pt>
    <dgm:pt modelId="{5CB214BC-2063-473B-8EB6-83FBF54602FD}" type="parTrans" cxnId="{742D589B-A2E2-442E-84E0-EF06DEC3FE5E}">
      <dgm:prSet/>
      <dgm:spPr/>
      <dgm:t>
        <a:bodyPr/>
        <a:lstStyle/>
        <a:p>
          <a:endParaRPr lang="en-US"/>
        </a:p>
      </dgm:t>
    </dgm:pt>
    <dgm:pt modelId="{28604AD1-638D-490F-9C7F-1DD17B347C07}" type="sibTrans" cxnId="{742D589B-A2E2-442E-84E0-EF06DEC3FE5E}">
      <dgm:prSet/>
      <dgm:spPr/>
      <dgm:t>
        <a:bodyPr/>
        <a:lstStyle/>
        <a:p>
          <a:endParaRPr lang="en-US"/>
        </a:p>
      </dgm:t>
    </dgm:pt>
    <dgm:pt modelId="{0169DABB-68A5-4F09-9A30-9ED5BB097AC6}">
      <dgm:prSet/>
      <dgm:spPr/>
      <dgm:t>
        <a:bodyPr/>
        <a:lstStyle/>
        <a:p>
          <a:r>
            <a:rPr lang="en-US"/>
            <a:t>Open for questions.</a:t>
          </a:r>
        </a:p>
      </dgm:t>
    </dgm:pt>
    <dgm:pt modelId="{37EA49C6-BA24-4442-9D65-589B0EC9A3F5}" type="parTrans" cxnId="{EA8F71C6-7F08-45BB-8F1E-7358171A1A65}">
      <dgm:prSet/>
      <dgm:spPr/>
      <dgm:t>
        <a:bodyPr/>
        <a:lstStyle/>
        <a:p>
          <a:endParaRPr lang="en-US"/>
        </a:p>
      </dgm:t>
    </dgm:pt>
    <dgm:pt modelId="{A377819B-9694-4745-B6AC-369E7FD41DCE}" type="sibTrans" cxnId="{EA8F71C6-7F08-45BB-8F1E-7358171A1A65}">
      <dgm:prSet/>
      <dgm:spPr/>
      <dgm:t>
        <a:bodyPr/>
        <a:lstStyle/>
        <a:p>
          <a:endParaRPr lang="en-US"/>
        </a:p>
      </dgm:t>
    </dgm:pt>
    <dgm:pt modelId="{95FBC93B-CB32-4F22-B83D-B25645D043C3}" type="pres">
      <dgm:prSet presAssocID="{E9365CAE-EEAB-4F62-A340-9489D5667732}" presName="outerComposite" presStyleCnt="0">
        <dgm:presLayoutVars>
          <dgm:chMax val="5"/>
          <dgm:dir/>
          <dgm:resizeHandles val="exact"/>
        </dgm:presLayoutVars>
      </dgm:prSet>
      <dgm:spPr/>
    </dgm:pt>
    <dgm:pt modelId="{7A1BAD6E-B1E8-404B-84CE-7225158042EE}" type="pres">
      <dgm:prSet presAssocID="{E9365CAE-EEAB-4F62-A340-9489D5667732}" presName="dummyMaxCanvas" presStyleCnt="0">
        <dgm:presLayoutVars/>
      </dgm:prSet>
      <dgm:spPr/>
    </dgm:pt>
    <dgm:pt modelId="{AD18F7D9-0BC0-45E7-8110-A709D6B803E6}" type="pres">
      <dgm:prSet presAssocID="{E9365CAE-EEAB-4F62-A340-9489D5667732}" presName="TwoNodes_1" presStyleLbl="node1" presStyleIdx="0" presStyleCnt="2">
        <dgm:presLayoutVars>
          <dgm:bulletEnabled val="1"/>
        </dgm:presLayoutVars>
      </dgm:prSet>
      <dgm:spPr/>
    </dgm:pt>
    <dgm:pt modelId="{5CB24759-579A-41CE-B795-A27A4530C1DB}" type="pres">
      <dgm:prSet presAssocID="{E9365CAE-EEAB-4F62-A340-9489D5667732}" presName="TwoNodes_2" presStyleLbl="node1" presStyleIdx="1" presStyleCnt="2">
        <dgm:presLayoutVars>
          <dgm:bulletEnabled val="1"/>
        </dgm:presLayoutVars>
      </dgm:prSet>
      <dgm:spPr/>
    </dgm:pt>
    <dgm:pt modelId="{0A59C782-27F2-451A-A8AB-7A9AC7DED18E}" type="pres">
      <dgm:prSet presAssocID="{E9365CAE-EEAB-4F62-A340-9489D5667732}" presName="TwoConn_1-2" presStyleLbl="fgAccFollowNode1" presStyleIdx="0" presStyleCnt="1">
        <dgm:presLayoutVars>
          <dgm:bulletEnabled val="1"/>
        </dgm:presLayoutVars>
      </dgm:prSet>
      <dgm:spPr/>
    </dgm:pt>
    <dgm:pt modelId="{B7207392-2B1D-43A7-ABA7-FC2A58480415}" type="pres">
      <dgm:prSet presAssocID="{E9365CAE-EEAB-4F62-A340-9489D5667732}" presName="TwoNodes_1_text" presStyleLbl="node1" presStyleIdx="1" presStyleCnt="2">
        <dgm:presLayoutVars>
          <dgm:bulletEnabled val="1"/>
        </dgm:presLayoutVars>
      </dgm:prSet>
      <dgm:spPr/>
    </dgm:pt>
    <dgm:pt modelId="{BE6E6CCF-28D8-4273-AFB6-C65E3DDF432E}" type="pres">
      <dgm:prSet presAssocID="{E9365CAE-EEAB-4F62-A340-9489D5667732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F8618D5E-451C-4DC4-89F6-B3F1CD108367}" type="presOf" srcId="{28604AD1-638D-490F-9C7F-1DD17B347C07}" destId="{0A59C782-27F2-451A-A8AB-7A9AC7DED18E}" srcOrd="0" destOrd="0" presId="urn:microsoft.com/office/officeart/2005/8/layout/vProcess5"/>
    <dgm:cxn modelId="{F1C5EE80-DA37-4D89-80ED-D15AD46248F3}" type="presOf" srcId="{10AE39AB-16CA-43A2-9807-0781058021B2}" destId="{AD18F7D9-0BC0-45E7-8110-A709D6B803E6}" srcOrd="0" destOrd="0" presId="urn:microsoft.com/office/officeart/2005/8/layout/vProcess5"/>
    <dgm:cxn modelId="{436D3C89-1FBA-48FA-867F-50C4EBCE1E4A}" type="presOf" srcId="{10AE39AB-16CA-43A2-9807-0781058021B2}" destId="{B7207392-2B1D-43A7-ABA7-FC2A58480415}" srcOrd="1" destOrd="0" presId="urn:microsoft.com/office/officeart/2005/8/layout/vProcess5"/>
    <dgm:cxn modelId="{38918A8E-EA46-4636-B01B-EC99E3DB4EC6}" type="presOf" srcId="{E9365CAE-EEAB-4F62-A340-9489D5667732}" destId="{95FBC93B-CB32-4F22-B83D-B25645D043C3}" srcOrd="0" destOrd="0" presId="urn:microsoft.com/office/officeart/2005/8/layout/vProcess5"/>
    <dgm:cxn modelId="{20146390-AAFC-4055-9ADC-9283B631485C}" type="presOf" srcId="{0169DABB-68A5-4F09-9A30-9ED5BB097AC6}" destId="{BE6E6CCF-28D8-4273-AFB6-C65E3DDF432E}" srcOrd="1" destOrd="0" presId="urn:microsoft.com/office/officeart/2005/8/layout/vProcess5"/>
    <dgm:cxn modelId="{742D589B-A2E2-442E-84E0-EF06DEC3FE5E}" srcId="{E9365CAE-EEAB-4F62-A340-9489D5667732}" destId="{10AE39AB-16CA-43A2-9807-0781058021B2}" srcOrd="0" destOrd="0" parTransId="{5CB214BC-2063-473B-8EB6-83FBF54602FD}" sibTransId="{28604AD1-638D-490F-9C7F-1DD17B347C07}"/>
    <dgm:cxn modelId="{EA8F71C6-7F08-45BB-8F1E-7358171A1A65}" srcId="{E9365CAE-EEAB-4F62-A340-9489D5667732}" destId="{0169DABB-68A5-4F09-9A30-9ED5BB097AC6}" srcOrd="1" destOrd="0" parTransId="{37EA49C6-BA24-4442-9D65-589B0EC9A3F5}" sibTransId="{A377819B-9694-4745-B6AC-369E7FD41DCE}"/>
    <dgm:cxn modelId="{167F66E7-F8EF-40FB-B842-7E92C89F118C}" type="presOf" srcId="{0169DABB-68A5-4F09-9A30-9ED5BB097AC6}" destId="{5CB24759-579A-41CE-B795-A27A4530C1DB}" srcOrd="0" destOrd="0" presId="urn:microsoft.com/office/officeart/2005/8/layout/vProcess5"/>
    <dgm:cxn modelId="{48ED0702-E5F5-4387-8BED-CD49B4ECD716}" type="presParOf" srcId="{95FBC93B-CB32-4F22-B83D-B25645D043C3}" destId="{7A1BAD6E-B1E8-404B-84CE-7225158042EE}" srcOrd="0" destOrd="0" presId="urn:microsoft.com/office/officeart/2005/8/layout/vProcess5"/>
    <dgm:cxn modelId="{C9C6084B-2FB3-4717-BE31-96A7E78B7911}" type="presParOf" srcId="{95FBC93B-CB32-4F22-B83D-B25645D043C3}" destId="{AD18F7D9-0BC0-45E7-8110-A709D6B803E6}" srcOrd="1" destOrd="0" presId="urn:microsoft.com/office/officeart/2005/8/layout/vProcess5"/>
    <dgm:cxn modelId="{DF4A190C-524F-4986-9F52-77A0694E9945}" type="presParOf" srcId="{95FBC93B-CB32-4F22-B83D-B25645D043C3}" destId="{5CB24759-579A-41CE-B795-A27A4530C1DB}" srcOrd="2" destOrd="0" presId="urn:microsoft.com/office/officeart/2005/8/layout/vProcess5"/>
    <dgm:cxn modelId="{0DDB07E8-ABDB-4FFD-84A7-CD41F79F9E45}" type="presParOf" srcId="{95FBC93B-CB32-4F22-B83D-B25645D043C3}" destId="{0A59C782-27F2-451A-A8AB-7A9AC7DED18E}" srcOrd="3" destOrd="0" presId="urn:microsoft.com/office/officeart/2005/8/layout/vProcess5"/>
    <dgm:cxn modelId="{A08EEC18-52D9-4F01-BA5C-F68F2821CE2B}" type="presParOf" srcId="{95FBC93B-CB32-4F22-B83D-B25645D043C3}" destId="{B7207392-2B1D-43A7-ABA7-FC2A58480415}" srcOrd="4" destOrd="0" presId="urn:microsoft.com/office/officeart/2005/8/layout/vProcess5"/>
    <dgm:cxn modelId="{32017421-6232-4DD6-94CC-650B9D72884D}" type="presParOf" srcId="{95FBC93B-CB32-4F22-B83D-B25645D043C3}" destId="{BE6E6CCF-28D8-4273-AFB6-C65E3DDF432E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065D3-4225-437D-BBBC-7BF6FE81291D}">
      <dsp:nvSpPr>
        <dsp:cNvPr id="0" name=""/>
        <dsp:cNvSpPr/>
      </dsp:nvSpPr>
      <dsp:spPr>
        <a:xfrm>
          <a:off x="0" y="2044"/>
          <a:ext cx="7485718" cy="10362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8B13E-E4CC-408E-BC5B-A1EB6F1706C1}">
      <dsp:nvSpPr>
        <dsp:cNvPr id="0" name=""/>
        <dsp:cNvSpPr/>
      </dsp:nvSpPr>
      <dsp:spPr>
        <a:xfrm>
          <a:off x="313468" y="235202"/>
          <a:ext cx="569942" cy="5699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10C40-DF73-463A-8D92-49D1AF0C4F9F}">
      <dsp:nvSpPr>
        <dsp:cNvPr id="0" name=""/>
        <dsp:cNvSpPr/>
      </dsp:nvSpPr>
      <dsp:spPr>
        <a:xfrm>
          <a:off x="1196878" y="2044"/>
          <a:ext cx="6288839" cy="1036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71" tIns="109671" rIns="109671" bIns="1096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The Problem:</a:t>
          </a:r>
          <a:r>
            <a:rPr lang="en-US" sz="2200" kern="1200" dirty="0"/>
            <a:t> Inaccurate sales forecasts causing stockouts/overstocking.</a:t>
          </a:r>
        </a:p>
      </dsp:txBody>
      <dsp:txXfrm>
        <a:off x="1196878" y="2044"/>
        <a:ext cx="6288839" cy="1036258"/>
      </dsp:txXfrm>
    </dsp:sp>
    <dsp:sp modelId="{56DCCCCC-6F31-4D5D-8D96-AD6E83333778}">
      <dsp:nvSpPr>
        <dsp:cNvPr id="0" name=""/>
        <dsp:cNvSpPr/>
      </dsp:nvSpPr>
      <dsp:spPr>
        <a:xfrm>
          <a:off x="0" y="1297367"/>
          <a:ext cx="7485718" cy="10362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9DF0D2-7119-4F90-9C4D-FCA3DB209DF4}">
      <dsp:nvSpPr>
        <dsp:cNvPr id="0" name=""/>
        <dsp:cNvSpPr/>
      </dsp:nvSpPr>
      <dsp:spPr>
        <a:xfrm>
          <a:off x="313468" y="1530526"/>
          <a:ext cx="569942" cy="5699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61D0E-CD78-497E-98B0-0D51F52C296D}">
      <dsp:nvSpPr>
        <dsp:cNvPr id="0" name=""/>
        <dsp:cNvSpPr/>
      </dsp:nvSpPr>
      <dsp:spPr>
        <a:xfrm>
          <a:off x="1196878" y="1297367"/>
          <a:ext cx="6288839" cy="1036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71" tIns="109671" rIns="109671" bIns="1096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The Solution:</a:t>
          </a:r>
          <a:r>
            <a:rPr lang="en-US" sz="2200" kern="1200"/>
            <a:t> End-to-End ML Pipeline (Random Forest).</a:t>
          </a:r>
        </a:p>
      </dsp:txBody>
      <dsp:txXfrm>
        <a:off x="1196878" y="1297367"/>
        <a:ext cx="6288839" cy="1036258"/>
      </dsp:txXfrm>
    </dsp:sp>
    <dsp:sp modelId="{245ABB20-AFE7-4094-8206-65472A11E3F3}">
      <dsp:nvSpPr>
        <dsp:cNvPr id="0" name=""/>
        <dsp:cNvSpPr/>
      </dsp:nvSpPr>
      <dsp:spPr>
        <a:xfrm>
          <a:off x="0" y="2592691"/>
          <a:ext cx="7485718" cy="10362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EA87B9-DC8D-4AA2-BEB1-A5E35B912AA9}">
      <dsp:nvSpPr>
        <dsp:cNvPr id="0" name=""/>
        <dsp:cNvSpPr/>
      </dsp:nvSpPr>
      <dsp:spPr>
        <a:xfrm>
          <a:off x="313468" y="2825849"/>
          <a:ext cx="569942" cy="5699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6FD6B-AC31-4272-AACC-283CDD83917A}">
      <dsp:nvSpPr>
        <dsp:cNvPr id="0" name=""/>
        <dsp:cNvSpPr/>
      </dsp:nvSpPr>
      <dsp:spPr>
        <a:xfrm>
          <a:off x="1196878" y="2592691"/>
          <a:ext cx="6288839" cy="1036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71" tIns="109671" rIns="109671" bIns="1096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The Result:</a:t>
          </a:r>
          <a:r>
            <a:rPr lang="en-US" sz="2200" kern="1200"/>
            <a:t> </a:t>
          </a:r>
          <a:r>
            <a:rPr lang="en-US" sz="2200" b="1" kern="1200"/>
            <a:t>99.96% Accuracy</a:t>
          </a:r>
          <a:r>
            <a:rPr lang="en-US" sz="2200" kern="1200"/>
            <a:t> / </a:t>
          </a:r>
          <a:r>
            <a:rPr lang="en-US" sz="2200" b="1" kern="1200"/>
            <a:t>$106.77 MAE</a:t>
          </a:r>
          <a:r>
            <a:rPr lang="en-US" sz="2200" kern="1200"/>
            <a:t>.</a:t>
          </a:r>
        </a:p>
      </dsp:txBody>
      <dsp:txXfrm>
        <a:off x="1196878" y="2592691"/>
        <a:ext cx="6288839" cy="1036258"/>
      </dsp:txXfrm>
    </dsp:sp>
    <dsp:sp modelId="{0DFEA212-0B8E-4D17-985F-0E4692AC85D3}">
      <dsp:nvSpPr>
        <dsp:cNvPr id="0" name=""/>
        <dsp:cNvSpPr/>
      </dsp:nvSpPr>
      <dsp:spPr>
        <a:xfrm>
          <a:off x="0" y="3888014"/>
          <a:ext cx="7485718" cy="10362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8FA365-C46D-4E42-85E7-C96A96E9F8B5}">
      <dsp:nvSpPr>
        <dsp:cNvPr id="0" name=""/>
        <dsp:cNvSpPr/>
      </dsp:nvSpPr>
      <dsp:spPr>
        <a:xfrm>
          <a:off x="313468" y="4121172"/>
          <a:ext cx="569942" cy="5699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A2AF1-90CA-4E1E-A8D1-DC8AAB82DDEB}">
      <dsp:nvSpPr>
        <dsp:cNvPr id="0" name=""/>
        <dsp:cNvSpPr/>
      </dsp:nvSpPr>
      <dsp:spPr>
        <a:xfrm>
          <a:off x="1196878" y="3888014"/>
          <a:ext cx="6288839" cy="1036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71" tIns="109671" rIns="109671" bIns="1096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The Value:</a:t>
          </a:r>
          <a:r>
            <a:rPr lang="en-US" sz="2200" kern="1200"/>
            <a:t> Production Ready and Scalable.</a:t>
          </a:r>
        </a:p>
      </dsp:txBody>
      <dsp:txXfrm>
        <a:off x="1196878" y="3888014"/>
        <a:ext cx="6288839" cy="10362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EC219D-F845-4AAF-9D33-893737251535}">
      <dsp:nvSpPr>
        <dsp:cNvPr id="0" name=""/>
        <dsp:cNvSpPr/>
      </dsp:nvSpPr>
      <dsp:spPr>
        <a:xfrm>
          <a:off x="0" y="285140"/>
          <a:ext cx="6241845" cy="751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437" tIns="374904" rIns="48443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Q4 sales are 35-40% higher than Q1</a:t>
          </a:r>
        </a:p>
      </dsp:txBody>
      <dsp:txXfrm>
        <a:off x="0" y="285140"/>
        <a:ext cx="6241845" cy="751275"/>
      </dsp:txXfrm>
    </dsp:sp>
    <dsp:sp modelId="{C13EE8AE-65C1-47CD-8DD0-D4FB112D5736}">
      <dsp:nvSpPr>
        <dsp:cNvPr id="0" name=""/>
        <dsp:cNvSpPr/>
      </dsp:nvSpPr>
      <dsp:spPr>
        <a:xfrm>
          <a:off x="312092" y="19460"/>
          <a:ext cx="4369292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49" tIns="0" rIns="16514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Seasonality</a:t>
          </a:r>
          <a:endParaRPr lang="en-US" sz="1800" kern="1200" dirty="0"/>
        </a:p>
      </dsp:txBody>
      <dsp:txXfrm>
        <a:off x="338031" y="45399"/>
        <a:ext cx="4317414" cy="479482"/>
      </dsp:txXfrm>
    </dsp:sp>
    <dsp:sp modelId="{1DA9E77E-C7B9-4DF1-8CA8-514B8B0FE424}">
      <dsp:nvSpPr>
        <dsp:cNvPr id="0" name=""/>
        <dsp:cNvSpPr/>
      </dsp:nvSpPr>
      <dsp:spPr>
        <a:xfrm>
          <a:off x="0" y="1399295"/>
          <a:ext cx="6241845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437" tIns="374904" rIns="48443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Sales are +7.13% higher on average during holiday weeks.</a:t>
          </a:r>
        </a:p>
      </dsp:txBody>
      <dsp:txXfrm>
        <a:off x="0" y="1399295"/>
        <a:ext cx="6241845" cy="1020600"/>
      </dsp:txXfrm>
    </dsp:sp>
    <dsp:sp modelId="{A6AC158D-E560-4021-839E-CBD2E60B44F7}">
      <dsp:nvSpPr>
        <dsp:cNvPr id="0" name=""/>
        <dsp:cNvSpPr/>
      </dsp:nvSpPr>
      <dsp:spPr>
        <a:xfrm>
          <a:off x="312092" y="1133615"/>
          <a:ext cx="4369292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49" tIns="0" rIns="16514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Holiday Impact</a:t>
          </a:r>
        </a:p>
      </dsp:txBody>
      <dsp:txXfrm>
        <a:off x="338031" y="1159554"/>
        <a:ext cx="4317414" cy="479482"/>
      </dsp:txXfrm>
    </dsp:sp>
    <dsp:sp modelId="{B73C5A14-2026-4BDB-8119-5C30F6457866}">
      <dsp:nvSpPr>
        <dsp:cNvPr id="0" name=""/>
        <dsp:cNvSpPr/>
      </dsp:nvSpPr>
      <dsp:spPr>
        <a:xfrm>
          <a:off x="0" y="2782775"/>
          <a:ext cx="6241845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437" tIns="374904" rIns="48443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Markdown effects are highly variable and key to prediction</a:t>
          </a:r>
        </a:p>
      </dsp:txBody>
      <dsp:txXfrm>
        <a:off x="0" y="2782775"/>
        <a:ext cx="6241845" cy="1020600"/>
      </dsp:txXfrm>
    </dsp:sp>
    <dsp:sp modelId="{E6F04D9D-EB92-44AE-95F8-92686F444358}">
      <dsp:nvSpPr>
        <dsp:cNvPr id="0" name=""/>
        <dsp:cNvSpPr/>
      </dsp:nvSpPr>
      <dsp:spPr>
        <a:xfrm>
          <a:off x="312092" y="2517095"/>
          <a:ext cx="4369292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49" tIns="0" rIns="16514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Promotion</a:t>
          </a:r>
        </a:p>
      </dsp:txBody>
      <dsp:txXfrm>
        <a:off x="338031" y="2543034"/>
        <a:ext cx="4317414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F23AE-40AE-40D2-902F-4BBCA7895D02}">
      <dsp:nvSpPr>
        <dsp:cNvPr id="0" name=""/>
        <dsp:cNvSpPr/>
      </dsp:nvSpPr>
      <dsp:spPr>
        <a:xfrm>
          <a:off x="3251199" y="1163"/>
          <a:ext cx="4876800" cy="92278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Random Forest, </a:t>
          </a:r>
          <a:r>
            <a:rPr lang="en-US" sz="2400" kern="1200" dirty="0" err="1"/>
            <a:t>XGBoost</a:t>
          </a:r>
          <a:r>
            <a:rPr lang="en-US" sz="2400" kern="1200" dirty="0"/>
            <a:t>, </a:t>
          </a:r>
          <a:r>
            <a:rPr lang="en-US" sz="2400" kern="1200" dirty="0" err="1"/>
            <a:t>LightGBM</a:t>
          </a:r>
          <a:r>
            <a:rPr lang="en-US" sz="2400" kern="1200" dirty="0"/>
            <a:t>.</a:t>
          </a:r>
        </a:p>
      </dsp:txBody>
      <dsp:txXfrm>
        <a:off x="3251199" y="116512"/>
        <a:ext cx="4530754" cy="692091"/>
      </dsp:txXfrm>
    </dsp:sp>
    <dsp:sp modelId="{52FED1BB-C0E2-4D08-B303-DBFDDBDB2E93}">
      <dsp:nvSpPr>
        <dsp:cNvPr id="0" name=""/>
        <dsp:cNvSpPr/>
      </dsp:nvSpPr>
      <dsp:spPr>
        <a:xfrm>
          <a:off x="0" y="1163"/>
          <a:ext cx="3251200" cy="922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Model Tested</a:t>
          </a:r>
        </a:p>
      </dsp:txBody>
      <dsp:txXfrm>
        <a:off x="45047" y="46210"/>
        <a:ext cx="3161106" cy="832695"/>
      </dsp:txXfrm>
    </dsp:sp>
    <dsp:sp modelId="{3D324E82-BA65-45AA-BAE2-4ACFD851CE5E}">
      <dsp:nvSpPr>
        <dsp:cNvPr id="0" name=""/>
        <dsp:cNvSpPr/>
      </dsp:nvSpPr>
      <dsp:spPr>
        <a:xfrm>
          <a:off x="3251199" y="1016231"/>
          <a:ext cx="4876800" cy="92278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Random Forest Regressor.</a:t>
          </a:r>
        </a:p>
      </dsp:txBody>
      <dsp:txXfrm>
        <a:off x="3251199" y="1131580"/>
        <a:ext cx="4530754" cy="692091"/>
      </dsp:txXfrm>
    </dsp:sp>
    <dsp:sp modelId="{6B275F4F-FE47-49AD-9517-87E537FB11D9}">
      <dsp:nvSpPr>
        <dsp:cNvPr id="0" name=""/>
        <dsp:cNvSpPr/>
      </dsp:nvSpPr>
      <dsp:spPr>
        <a:xfrm>
          <a:off x="0" y="1016231"/>
          <a:ext cx="3251200" cy="922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Champion</a:t>
          </a:r>
        </a:p>
      </dsp:txBody>
      <dsp:txXfrm>
        <a:off x="45047" y="1061278"/>
        <a:ext cx="3161106" cy="832695"/>
      </dsp:txXfrm>
    </dsp:sp>
    <dsp:sp modelId="{C435B814-E55C-4954-AE3C-CAD875DEEDCB}">
      <dsp:nvSpPr>
        <dsp:cNvPr id="0" name=""/>
        <dsp:cNvSpPr/>
      </dsp:nvSpPr>
      <dsp:spPr>
        <a:xfrm>
          <a:off x="3251199" y="3047530"/>
          <a:ext cx="4876800" cy="92278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Captures complex integrations (e.g. Promotion + Holiday).</a:t>
          </a:r>
        </a:p>
      </dsp:txBody>
      <dsp:txXfrm>
        <a:off x="3251199" y="3162879"/>
        <a:ext cx="4530754" cy="692091"/>
      </dsp:txXfrm>
    </dsp:sp>
    <dsp:sp modelId="{E579E93B-F807-4399-9360-9CB50DF27243}">
      <dsp:nvSpPr>
        <dsp:cNvPr id="0" name=""/>
        <dsp:cNvSpPr/>
      </dsp:nvSpPr>
      <dsp:spPr>
        <a:xfrm>
          <a:off x="0" y="2031299"/>
          <a:ext cx="3251200" cy="922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Key </a:t>
          </a:r>
          <a:r>
            <a:rPr lang="en-US" sz="3900" kern="1200" dirty="0" err="1"/>
            <a:t>Matrics</a:t>
          </a:r>
          <a:endParaRPr lang="en-US" sz="3900" kern="1200" dirty="0"/>
        </a:p>
      </dsp:txBody>
      <dsp:txXfrm>
        <a:off x="45047" y="2076346"/>
        <a:ext cx="3161106" cy="832695"/>
      </dsp:txXfrm>
    </dsp:sp>
    <dsp:sp modelId="{F1799461-FAAB-4F84-AB9F-EE58E7EFED23}">
      <dsp:nvSpPr>
        <dsp:cNvPr id="0" name=""/>
        <dsp:cNvSpPr/>
      </dsp:nvSpPr>
      <dsp:spPr>
        <a:xfrm>
          <a:off x="3251199" y="2041634"/>
          <a:ext cx="4876800" cy="92278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24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p>
              <m:r>
                <a:rPr lang="en-US" sz="24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24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0.9996</m:t>
                  </m:r>
                </m:num>
                <m:den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𝑀𝐴𝐸</m:t>
                  </m:r>
                </m:den>
              </m:f>
              <m:r>
                <a:rPr lang="en-US" sz="2400" b="0" i="1" kern="1200" smtClean="0">
                  <a:latin typeface="Cambria Math" panose="02040503050406030204" pitchFamily="18" charset="0"/>
                </a:rPr>
                <m:t>=$106.77</m:t>
              </m:r>
            </m:oMath>
          </a14:m>
          <a:endParaRPr lang="en-US" sz="2400" b="0" kern="1200" dirty="0"/>
        </a:p>
      </dsp:txBody>
      <dsp:txXfrm>
        <a:off x="3251199" y="2156983"/>
        <a:ext cx="4530754" cy="692091"/>
      </dsp:txXfrm>
    </dsp:sp>
    <dsp:sp modelId="{E216C73E-7F37-42D9-9501-61DECC3D1FB1}">
      <dsp:nvSpPr>
        <dsp:cNvPr id="0" name=""/>
        <dsp:cNvSpPr/>
      </dsp:nvSpPr>
      <dsp:spPr>
        <a:xfrm>
          <a:off x="0" y="3046367"/>
          <a:ext cx="3251200" cy="922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Why it Works</a:t>
          </a:r>
        </a:p>
      </dsp:txBody>
      <dsp:txXfrm>
        <a:off x="45047" y="3091414"/>
        <a:ext cx="3161106" cy="8326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A47924-7979-4897-9803-E3AB3253219E}">
      <dsp:nvSpPr>
        <dsp:cNvPr id="0" name=""/>
        <dsp:cNvSpPr/>
      </dsp:nvSpPr>
      <dsp:spPr>
        <a:xfrm>
          <a:off x="275965" y="182871"/>
          <a:ext cx="1368756" cy="136875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72BCCB-E591-4DD3-BADF-808B887FF1FF}">
      <dsp:nvSpPr>
        <dsp:cNvPr id="0" name=""/>
        <dsp:cNvSpPr/>
      </dsp:nvSpPr>
      <dsp:spPr>
        <a:xfrm>
          <a:off x="563404" y="470310"/>
          <a:ext cx="793878" cy="7938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4CC424-885D-423F-9CB1-D7196B2B67BB}">
      <dsp:nvSpPr>
        <dsp:cNvPr id="0" name=""/>
        <dsp:cNvSpPr/>
      </dsp:nvSpPr>
      <dsp:spPr>
        <a:xfrm>
          <a:off x="1938026" y="182871"/>
          <a:ext cx="3226354" cy="136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Tracking:</a:t>
          </a:r>
          <a:r>
            <a:rPr lang="en-US" sz="2400" kern="1200"/>
            <a:t> MLflow for robust experiment management.</a:t>
          </a:r>
        </a:p>
      </dsp:txBody>
      <dsp:txXfrm>
        <a:off x="1938026" y="182871"/>
        <a:ext cx="3226354" cy="1368756"/>
      </dsp:txXfrm>
    </dsp:sp>
    <dsp:sp modelId="{C8E3BBDD-F919-47BC-883F-46A741ADA189}">
      <dsp:nvSpPr>
        <dsp:cNvPr id="0" name=""/>
        <dsp:cNvSpPr/>
      </dsp:nvSpPr>
      <dsp:spPr>
        <a:xfrm>
          <a:off x="5726548" y="182871"/>
          <a:ext cx="1368756" cy="13687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2030E-AD11-4D32-BDAB-5AE6C95AD468}">
      <dsp:nvSpPr>
        <dsp:cNvPr id="0" name=""/>
        <dsp:cNvSpPr/>
      </dsp:nvSpPr>
      <dsp:spPr>
        <a:xfrm>
          <a:off x="6013987" y="470310"/>
          <a:ext cx="793878" cy="7938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75ECA-A90A-48B9-AA03-D4F5FD485E98}">
      <dsp:nvSpPr>
        <dsp:cNvPr id="0" name=""/>
        <dsp:cNvSpPr/>
      </dsp:nvSpPr>
      <dsp:spPr>
        <a:xfrm>
          <a:off x="7388609" y="182871"/>
          <a:ext cx="3226354" cy="136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Serving:</a:t>
          </a:r>
          <a:r>
            <a:rPr lang="en-US" sz="2400" kern="1200"/>
            <a:t> FastAPI API (fast inference &lt;10ms).</a:t>
          </a:r>
        </a:p>
      </dsp:txBody>
      <dsp:txXfrm>
        <a:off x="7388609" y="182871"/>
        <a:ext cx="3226354" cy="1368756"/>
      </dsp:txXfrm>
    </dsp:sp>
    <dsp:sp modelId="{6E61501C-A44C-4A48-B374-7C2F5BC83E7D}">
      <dsp:nvSpPr>
        <dsp:cNvPr id="0" name=""/>
        <dsp:cNvSpPr/>
      </dsp:nvSpPr>
      <dsp:spPr>
        <a:xfrm>
          <a:off x="275965" y="2187234"/>
          <a:ext cx="1368756" cy="13687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4755A-412B-403F-AF02-DD75F4CFF907}">
      <dsp:nvSpPr>
        <dsp:cNvPr id="0" name=""/>
        <dsp:cNvSpPr/>
      </dsp:nvSpPr>
      <dsp:spPr>
        <a:xfrm>
          <a:off x="563404" y="2474673"/>
          <a:ext cx="793878" cy="7938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40674-98CF-4244-A0F1-0D54F915783E}">
      <dsp:nvSpPr>
        <dsp:cNvPr id="0" name=""/>
        <dsp:cNvSpPr/>
      </dsp:nvSpPr>
      <dsp:spPr>
        <a:xfrm>
          <a:off x="1938026" y="2187234"/>
          <a:ext cx="3226354" cy="136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User Interface:</a:t>
          </a:r>
          <a:r>
            <a:rPr lang="en-US" sz="2400" kern="1200"/>
            <a:t> Interactive Streamlit Dashboard for business users.</a:t>
          </a:r>
        </a:p>
      </dsp:txBody>
      <dsp:txXfrm>
        <a:off x="1938026" y="2187234"/>
        <a:ext cx="3226354" cy="1368756"/>
      </dsp:txXfrm>
    </dsp:sp>
    <dsp:sp modelId="{A86FCF64-49B1-4258-85C1-F8650F9F8FA6}">
      <dsp:nvSpPr>
        <dsp:cNvPr id="0" name=""/>
        <dsp:cNvSpPr/>
      </dsp:nvSpPr>
      <dsp:spPr>
        <a:xfrm>
          <a:off x="5726548" y="2187234"/>
          <a:ext cx="1368756" cy="136875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7DD978-33BF-4523-9B67-C4588460F36C}">
      <dsp:nvSpPr>
        <dsp:cNvPr id="0" name=""/>
        <dsp:cNvSpPr/>
      </dsp:nvSpPr>
      <dsp:spPr>
        <a:xfrm>
          <a:off x="6013987" y="2474673"/>
          <a:ext cx="793878" cy="7938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580366-A4FB-4121-94DB-C20E99F8A93A}">
      <dsp:nvSpPr>
        <dsp:cNvPr id="0" name=""/>
        <dsp:cNvSpPr/>
      </dsp:nvSpPr>
      <dsp:spPr>
        <a:xfrm>
          <a:off x="7388609" y="2187234"/>
          <a:ext cx="3226354" cy="1368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Containerization:</a:t>
          </a:r>
          <a:r>
            <a:rPr lang="en-US" sz="2400" kern="1200"/>
            <a:t> Docker for easy, one-command deployment.</a:t>
          </a:r>
        </a:p>
      </dsp:txBody>
      <dsp:txXfrm>
        <a:off x="7388609" y="2187234"/>
        <a:ext cx="3226354" cy="13687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A63356-541C-4362-B8F6-980C7154DA99}">
      <dsp:nvSpPr>
        <dsp:cNvPr id="0" name=""/>
        <dsp:cNvSpPr/>
      </dsp:nvSpPr>
      <dsp:spPr>
        <a:xfrm>
          <a:off x="0" y="623"/>
          <a:ext cx="7216416" cy="1460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2AE72-7C0B-4C9C-B25B-9F214B7E7D9B}">
      <dsp:nvSpPr>
        <dsp:cNvPr id="0" name=""/>
        <dsp:cNvSpPr/>
      </dsp:nvSpPr>
      <dsp:spPr>
        <a:xfrm>
          <a:off x="441651" y="329124"/>
          <a:ext cx="803001" cy="8030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E2460-89CD-4A69-9129-5004D144A6CC}">
      <dsp:nvSpPr>
        <dsp:cNvPr id="0" name=""/>
        <dsp:cNvSpPr/>
      </dsp:nvSpPr>
      <dsp:spPr>
        <a:xfrm>
          <a:off x="1686304" y="623"/>
          <a:ext cx="5530111" cy="146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517" tIns="154517" rIns="154517" bIns="1545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Inventory Savings:</a:t>
          </a:r>
          <a:r>
            <a:rPr lang="en-US" sz="2500" kern="1200"/>
            <a:t> </a:t>
          </a:r>
          <a:r>
            <a:rPr lang="en-US" sz="2500" b="1" kern="1200"/>
            <a:t>$2.4M</a:t>
          </a:r>
          <a:r>
            <a:rPr lang="en-US" sz="2500" kern="1200"/>
            <a:t> annual savings projected.</a:t>
          </a:r>
        </a:p>
      </dsp:txBody>
      <dsp:txXfrm>
        <a:off x="1686304" y="623"/>
        <a:ext cx="5530111" cy="1460003"/>
      </dsp:txXfrm>
    </dsp:sp>
    <dsp:sp modelId="{DB92E665-25E0-4C27-A065-BD44D5A8C677}">
      <dsp:nvSpPr>
        <dsp:cNvPr id="0" name=""/>
        <dsp:cNvSpPr/>
      </dsp:nvSpPr>
      <dsp:spPr>
        <a:xfrm>
          <a:off x="0" y="1825628"/>
          <a:ext cx="7216416" cy="1460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7AC97-71C3-4F1E-8BD9-E72D81BA8E27}">
      <dsp:nvSpPr>
        <dsp:cNvPr id="0" name=""/>
        <dsp:cNvSpPr/>
      </dsp:nvSpPr>
      <dsp:spPr>
        <a:xfrm>
          <a:off x="441651" y="2154129"/>
          <a:ext cx="803001" cy="8030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4B4EB-0A93-4D52-992A-2C821C378FF9}">
      <dsp:nvSpPr>
        <dsp:cNvPr id="0" name=""/>
        <dsp:cNvSpPr/>
      </dsp:nvSpPr>
      <dsp:spPr>
        <a:xfrm>
          <a:off x="1686304" y="1825628"/>
          <a:ext cx="5530111" cy="146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517" tIns="154517" rIns="154517" bIns="1545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Staff Efficiency:</a:t>
          </a:r>
          <a:r>
            <a:rPr lang="en-US" sz="2500" kern="1200"/>
            <a:t> 20% optimization in labor costs.</a:t>
          </a:r>
        </a:p>
      </dsp:txBody>
      <dsp:txXfrm>
        <a:off x="1686304" y="1825628"/>
        <a:ext cx="5530111" cy="1460003"/>
      </dsp:txXfrm>
    </dsp:sp>
    <dsp:sp modelId="{73A8479D-3FDF-431F-AB7A-7EAC58E21D7F}">
      <dsp:nvSpPr>
        <dsp:cNvPr id="0" name=""/>
        <dsp:cNvSpPr/>
      </dsp:nvSpPr>
      <dsp:spPr>
        <a:xfrm>
          <a:off x="0" y="3650632"/>
          <a:ext cx="7216416" cy="14600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A8683-4AFD-4C08-A7C0-05012A6966C2}">
      <dsp:nvSpPr>
        <dsp:cNvPr id="0" name=""/>
        <dsp:cNvSpPr/>
      </dsp:nvSpPr>
      <dsp:spPr>
        <a:xfrm>
          <a:off x="441651" y="3979133"/>
          <a:ext cx="803001" cy="8030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9D758-9FE6-43FD-A987-81D79AF128A0}">
      <dsp:nvSpPr>
        <dsp:cNvPr id="0" name=""/>
        <dsp:cNvSpPr/>
      </dsp:nvSpPr>
      <dsp:spPr>
        <a:xfrm>
          <a:off x="1686304" y="3650632"/>
          <a:ext cx="5530111" cy="1460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517" tIns="154517" rIns="154517" bIns="1545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Net Value:</a:t>
          </a:r>
          <a:r>
            <a:rPr lang="en-US" sz="2500" kern="1200"/>
            <a:t> Projected </a:t>
          </a:r>
          <a:r>
            <a:rPr lang="en-US" sz="2500" b="1" kern="1200"/>
            <a:t>$7.1 Million ROI</a:t>
          </a:r>
          <a:r>
            <a:rPr lang="en-US" sz="2500" kern="1200"/>
            <a:t>.</a:t>
          </a:r>
        </a:p>
      </dsp:txBody>
      <dsp:txXfrm>
        <a:off x="1686304" y="3650632"/>
        <a:ext cx="5530111" cy="14600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B9BE1-6036-45C2-96AC-F3E488680CC9}">
      <dsp:nvSpPr>
        <dsp:cNvPr id="0" name=""/>
        <dsp:cNvSpPr/>
      </dsp:nvSpPr>
      <dsp:spPr>
        <a:xfrm>
          <a:off x="0" y="765948"/>
          <a:ext cx="2914649" cy="18508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7230D-809C-431D-A84D-A09E8AAF7D27}">
      <dsp:nvSpPr>
        <dsp:cNvPr id="0" name=""/>
        <dsp:cNvSpPr/>
      </dsp:nvSpPr>
      <dsp:spPr>
        <a:xfrm>
          <a:off x="323850" y="1073605"/>
          <a:ext cx="2914649" cy="18508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1" kern="1200"/>
            <a:t>Data:</a:t>
          </a:r>
          <a:r>
            <a:rPr lang="it-IT" sz="2200" kern="1200"/>
            <a:t> Integrate social media/sentiment analysis.</a:t>
          </a:r>
          <a:endParaRPr lang="en-US" sz="2200" kern="1200"/>
        </a:p>
      </dsp:txBody>
      <dsp:txXfrm>
        <a:off x="378058" y="1127813"/>
        <a:ext cx="2806233" cy="1742386"/>
      </dsp:txXfrm>
    </dsp:sp>
    <dsp:sp modelId="{4BF277A5-31D0-4BF8-8308-9229460F16BB}">
      <dsp:nvSpPr>
        <dsp:cNvPr id="0" name=""/>
        <dsp:cNvSpPr/>
      </dsp:nvSpPr>
      <dsp:spPr>
        <a:xfrm>
          <a:off x="3562350" y="765948"/>
          <a:ext cx="2914649" cy="18508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9185F-8553-4073-9AAE-447DF51BB883}">
      <dsp:nvSpPr>
        <dsp:cNvPr id="0" name=""/>
        <dsp:cNvSpPr/>
      </dsp:nvSpPr>
      <dsp:spPr>
        <a:xfrm>
          <a:off x="3886200" y="1073605"/>
          <a:ext cx="2914649" cy="18508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Model:</a:t>
          </a:r>
          <a:r>
            <a:rPr lang="en-US" sz="2200" kern="1200"/>
            <a:t> Explore advanced </a:t>
          </a:r>
          <a:r>
            <a:rPr lang="en-US" sz="2200" b="1" kern="1200"/>
            <a:t>LSTM/Transformer</a:t>
          </a:r>
          <a:r>
            <a:rPr lang="en-US" sz="2200" kern="1200"/>
            <a:t> models.</a:t>
          </a:r>
        </a:p>
      </dsp:txBody>
      <dsp:txXfrm>
        <a:off x="3940408" y="1127813"/>
        <a:ext cx="2806233" cy="1742386"/>
      </dsp:txXfrm>
    </dsp:sp>
    <dsp:sp modelId="{370AE2B9-1900-4712-AFC3-F065BF3F1919}">
      <dsp:nvSpPr>
        <dsp:cNvPr id="0" name=""/>
        <dsp:cNvSpPr/>
      </dsp:nvSpPr>
      <dsp:spPr>
        <a:xfrm>
          <a:off x="7124700" y="765948"/>
          <a:ext cx="2914649" cy="18508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1964C-3AAA-42BE-AEFC-7C65A3D42D20}">
      <dsp:nvSpPr>
        <dsp:cNvPr id="0" name=""/>
        <dsp:cNvSpPr/>
      </dsp:nvSpPr>
      <dsp:spPr>
        <a:xfrm>
          <a:off x="7448549" y="1073605"/>
          <a:ext cx="2914649" cy="18508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Scaling:</a:t>
          </a:r>
          <a:r>
            <a:rPr lang="en-US" sz="2200" kern="1200"/>
            <a:t> Move to enterprise-grade </a:t>
          </a:r>
          <a:r>
            <a:rPr lang="en-US" sz="2200" b="1" kern="1200"/>
            <a:t>Cloud MLOps Platform</a:t>
          </a:r>
          <a:r>
            <a:rPr lang="en-US" sz="2200" kern="1200"/>
            <a:t> (AWS/Azure).</a:t>
          </a:r>
        </a:p>
      </dsp:txBody>
      <dsp:txXfrm>
        <a:off x="7502757" y="1127813"/>
        <a:ext cx="2806233" cy="17423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8F7D9-0BC0-45E7-8110-A709D6B803E6}">
      <dsp:nvSpPr>
        <dsp:cNvPr id="0" name=""/>
        <dsp:cNvSpPr/>
      </dsp:nvSpPr>
      <dsp:spPr>
        <a:xfrm>
          <a:off x="0" y="0"/>
          <a:ext cx="8808720" cy="16606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Summary:</a:t>
          </a:r>
          <a:r>
            <a:rPr lang="en-US" sz="3500" kern="1200"/>
            <a:t> We delivered a high-impact, production-ready solution.</a:t>
          </a:r>
        </a:p>
      </dsp:txBody>
      <dsp:txXfrm>
        <a:off x="48639" y="48639"/>
        <a:ext cx="7092297" cy="1563382"/>
      </dsp:txXfrm>
    </dsp:sp>
    <dsp:sp modelId="{5CB24759-579A-41CE-B795-A27A4530C1DB}">
      <dsp:nvSpPr>
        <dsp:cNvPr id="0" name=""/>
        <dsp:cNvSpPr/>
      </dsp:nvSpPr>
      <dsp:spPr>
        <a:xfrm>
          <a:off x="1554479" y="2029696"/>
          <a:ext cx="8808720" cy="16606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Open for questions.</a:t>
          </a:r>
        </a:p>
      </dsp:txBody>
      <dsp:txXfrm>
        <a:off x="1603118" y="2078335"/>
        <a:ext cx="6077532" cy="1563382"/>
      </dsp:txXfrm>
    </dsp:sp>
    <dsp:sp modelId="{0A59C782-27F2-451A-A8AB-7A9AC7DED18E}">
      <dsp:nvSpPr>
        <dsp:cNvPr id="0" name=""/>
        <dsp:cNvSpPr/>
      </dsp:nvSpPr>
      <dsp:spPr>
        <a:xfrm>
          <a:off x="7729290" y="1305463"/>
          <a:ext cx="1079429" cy="1079429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972162" y="1305463"/>
        <a:ext cx="593685" cy="812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3D444-78CA-4DFF-ABCE-617446C28D26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EAF82-1FBE-4EC7-B103-1787A9D0A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26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8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6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93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79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448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25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11/28/2025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2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6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42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9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41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19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36" r:id="rId6"/>
    <p:sldLayoutId id="2147483932" r:id="rId7"/>
    <p:sldLayoutId id="2147483933" r:id="rId8"/>
    <p:sldLayoutId id="2147483934" r:id="rId9"/>
    <p:sldLayoutId id="2147483935" r:id="rId10"/>
    <p:sldLayoutId id="214748393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almart-sales-forecasting-ml.streamlit.app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NC lathe processing">
            <a:extLst>
              <a:ext uri="{FF2B5EF4-FFF2-40B4-BE49-F238E27FC236}">
                <a16:creationId xmlns:a16="http://schemas.microsoft.com/office/drawing/2014/main" id="{6A485355-9808-6B4A-ABFB-63F011CCA1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18855D-AA6E-2C2F-FC8B-F5A6677FDA71}"/>
              </a:ext>
            </a:extLst>
          </p:cNvPr>
          <p:cNvSpPr txBox="1"/>
          <p:nvPr/>
        </p:nvSpPr>
        <p:spPr>
          <a:xfrm>
            <a:off x="640080" y="914400"/>
            <a:ext cx="4892948" cy="342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5400" b="1" i="0" u="none" strike="noStrike" kern="1200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Walmart Sales Forecasting and Optimization</a:t>
            </a:r>
            <a:endParaRPr lang="en-US" sz="54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8EA66-9403-EF54-625C-42859882F25D}"/>
              </a:ext>
            </a:extLst>
          </p:cNvPr>
          <p:cNvSpPr txBox="1"/>
          <p:nvPr/>
        </p:nvSpPr>
        <p:spPr>
          <a:xfrm>
            <a:off x="650970" y="5253051"/>
            <a:ext cx="4892948" cy="8129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  <a:spcAft>
                <a:spcPts val="600"/>
              </a:spcAft>
              <a:buSzPct val="87000"/>
            </a:pPr>
            <a:r>
              <a:rPr lang="en-US" b="1" cap="all" spc="300">
                <a:solidFill>
                  <a:srgbClr val="FFFFFF"/>
                </a:solidFill>
              </a:rPr>
              <a:t>Leveraging Machine Learning for $7.1M Projected ROI</a:t>
            </a:r>
          </a:p>
        </p:txBody>
      </p:sp>
    </p:spTree>
    <p:extLst>
      <p:ext uri="{BB962C8B-B14F-4D97-AF65-F5344CB8AC3E}">
        <p14:creationId xmlns:p14="http://schemas.microsoft.com/office/powerpoint/2010/main" val="3350171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F3F5-AF18-19F5-7C2A-4E80D459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Business Value &amp; ROI</a:t>
            </a:r>
          </a:p>
        </p:txBody>
      </p:sp>
      <p:graphicFrame>
        <p:nvGraphicFramePr>
          <p:cNvPr id="23" name="TextBox 4">
            <a:extLst>
              <a:ext uri="{FF2B5EF4-FFF2-40B4-BE49-F238E27FC236}">
                <a16:creationId xmlns:a16="http://schemas.microsoft.com/office/drawing/2014/main" id="{0123E3A1-B3F6-9973-CC89-BC6078AE1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3938149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336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FE05-3783-371D-0263-0D2112D4F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0152" cy="11399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Future Roadmap</a:t>
            </a:r>
            <a:endParaRPr lang="en-US" dirty="0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77E123D8-3A0F-F668-6946-36F195D176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8318675"/>
              </p:ext>
            </p:extLst>
          </p:nvPr>
        </p:nvGraphicFramePr>
        <p:xfrm>
          <a:off x="914400" y="2607561"/>
          <a:ext cx="10363200" cy="369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0220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25E5-CBEB-32E0-8E37-DFDD2094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/>
              <a:t>Project Leadership &amp; Team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F716A8-A944-8AAD-C07C-3CEC1DF6F0E2}"/>
              </a:ext>
            </a:extLst>
          </p:cNvPr>
          <p:cNvSpPr txBox="1"/>
          <p:nvPr/>
        </p:nvSpPr>
        <p:spPr>
          <a:xfrm>
            <a:off x="2841164" y="2081851"/>
            <a:ext cx="60984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500"/>
              </a:spcAft>
              <a:buNone/>
            </a:pPr>
            <a:r>
              <a:rPr lang="en-US" sz="2400" b="1" i="0" dirty="0">
                <a:solidFill>
                  <a:srgbClr val="0071DC"/>
                </a:solidFill>
                <a:effectLst/>
                <a:latin typeface="Roboto" panose="02000000000000000000" pitchFamily="2" charset="0"/>
              </a:rPr>
              <a:t>Development Team (DEPI Initiative)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D4970-E25A-E69F-ED0D-BA01BC1C3BAD}"/>
              </a:ext>
            </a:extLst>
          </p:cNvPr>
          <p:cNvSpPr txBox="1"/>
          <p:nvPr/>
        </p:nvSpPr>
        <p:spPr>
          <a:xfrm>
            <a:off x="640079" y="3436418"/>
            <a:ext cx="10303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E2F32"/>
                </a:solidFill>
                <a:effectLst/>
                <a:latin typeface="Roboto" panose="02000000000000000000" pitchFamily="2" charset="0"/>
              </a:rPr>
              <a:t>Moaaz Bakry</a:t>
            </a:r>
            <a:r>
              <a:rPr lang="en-US" b="1" dirty="0">
                <a:solidFill>
                  <a:srgbClr val="2E2F32"/>
                </a:solidFill>
                <a:latin typeface="Roboto" panose="02000000000000000000" pitchFamily="2" charset="0"/>
              </a:rPr>
              <a:t>	Karim Azab	  Ahmed Haitham		Yahia </a:t>
            </a:r>
            <a:r>
              <a:rPr lang="en-US" b="1" dirty="0" err="1">
                <a:solidFill>
                  <a:srgbClr val="2E2F32"/>
                </a:solidFill>
                <a:latin typeface="Roboto" panose="02000000000000000000" pitchFamily="2" charset="0"/>
              </a:rPr>
              <a:t>Shazly</a:t>
            </a:r>
            <a:r>
              <a:rPr lang="en-US" b="1" dirty="0">
                <a:solidFill>
                  <a:srgbClr val="2E2F32"/>
                </a:solidFill>
                <a:latin typeface="Roboto" panose="02000000000000000000" pitchFamily="2" charset="0"/>
              </a:rPr>
              <a:t>	</a:t>
            </a:r>
            <a:r>
              <a:rPr lang="en-US" b="1">
                <a:solidFill>
                  <a:srgbClr val="2E2F32"/>
                </a:solidFill>
                <a:latin typeface="Roboto" panose="02000000000000000000" pitchFamily="2" charset="0"/>
              </a:rPr>
              <a:t>Youssef Hamdy</a:t>
            </a:r>
            <a:endParaRPr lang="en-US" dirty="0"/>
          </a:p>
        </p:txBody>
      </p:sp>
      <p:pic>
        <p:nvPicPr>
          <p:cNvPr id="23" name="Graphic 22" descr="User with solid fill">
            <a:extLst>
              <a:ext uri="{FF2B5EF4-FFF2-40B4-BE49-F238E27FC236}">
                <a16:creationId xmlns:a16="http://schemas.microsoft.com/office/drawing/2014/main" id="{AAB808E3-9D96-3089-D33A-8194F8852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4094" y="2555047"/>
            <a:ext cx="801150" cy="801150"/>
          </a:xfrm>
          <a:prstGeom prst="rect">
            <a:avLst/>
          </a:prstGeom>
        </p:spPr>
      </p:pic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98AD9A15-CCA9-4013-B178-9CD9AE068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71" y="2543516"/>
            <a:ext cx="801150" cy="801150"/>
          </a:xfrm>
          <a:prstGeom prst="rect">
            <a:avLst/>
          </a:prstGeom>
        </p:spPr>
      </p:pic>
      <p:pic>
        <p:nvPicPr>
          <p:cNvPr id="25" name="Graphic 24" descr="User with solid fill">
            <a:extLst>
              <a:ext uri="{FF2B5EF4-FFF2-40B4-BE49-F238E27FC236}">
                <a16:creationId xmlns:a16="http://schemas.microsoft.com/office/drawing/2014/main" id="{64FEF91C-67C8-D8B6-9CDB-23E558471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8283" y="2543516"/>
            <a:ext cx="801150" cy="801150"/>
          </a:xfrm>
          <a:prstGeom prst="rect">
            <a:avLst/>
          </a:prstGeom>
        </p:spPr>
      </p:pic>
      <p:pic>
        <p:nvPicPr>
          <p:cNvPr id="26" name="Graphic 25" descr="User with solid fill">
            <a:extLst>
              <a:ext uri="{FF2B5EF4-FFF2-40B4-BE49-F238E27FC236}">
                <a16:creationId xmlns:a16="http://schemas.microsoft.com/office/drawing/2014/main" id="{1A0102DF-E650-7D31-4810-CF6EED37D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4553" y="2549102"/>
            <a:ext cx="801150" cy="801150"/>
          </a:xfrm>
          <a:prstGeom prst="rect">
            <a:avLst/>
          </a:prstGeom>
        </p:spPr>
      </p:pic>
      <p:pic>
        <p:nvPicPr>
          <p:cNvPr id="27" name="Graphic 26" descr="User with solid fill">
            <a:extLst>
              <a:ext uri="{FF2B5EF4-FFF2-40B4-BE49-F238E27FC236}">
                <a16:creationId xmlns:a16="http://schemas.microsoft.com/office/drawing/2014/main" id="{6E662D58-99A0-D01A-3F37-82C593487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6029" y="2555047"/>
            <a:ext cx="801150" cy="8011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A1EFB00-0839-6552-1E7B-D0BE8927DDC6}"/>
              </a:ext>
            </a:extLst>
          </p:cNvPr>
          <p:cNvSpPr txBox="1"/>
          <p:nvPr/>
        </p:nvSpPr>
        <p:spPr>
          <a:xfrm>
            <a:off x="2726015" y="3996554"/>
            <a:ext cx="6098458" cy="974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75"/>
              </a:spcAft>
              <a:buNone/>
            </a:pPr>
            <a:r>
              <a:rPr lang="en-US" b="1" i="0" dirty="0">
                <a:solidFill>
                  <a:srgbClr val="FFC220"/>
                </a:solidFill>
                <a:effectLst/>
                <a:latin typeface="Roboto" panose="02000000000000000000" pitchFamily="2" charset="0"/>
              </a:rPr>
              <a:t>Instructor Acknowledgment</a:t>
            </a:r>
          </a:p>
          <a:p>
            <a:pPr algn="ctr">
              <a:buNone/>
            </a:pPr>
            <a:r>
              <a:rPr lang="en-US" b="1" i="0" dirty="0">
                <a:effectLst/>
                <a:latin typeface="Open Sans" panose="020B0606030504020204" pitchFamily="34" charset="0"/>
              </a:rPr>
              <a:t>Eng. Islam Adel</a:t>
            </a:r>
          </a:p>
          <a:p>
            <a:pPr algn="ctr">
              <a:buNone/>
            </a:pPr>
            <a:r>
              <a:rPr lang="en-US" b="0" i="0" dirty="0">
                <a:effectLst/>
                <a:latin typeface="Open Sans" panose="020B0606030504020204" pitchFamily="34" charset="0"/>
              </a:rPr>
              <a:t>Track: Data Science / Machine Learning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AC1C29-C249-8A6B-E60E-BFCBEACAA13E}"/>
              </a:ext>
            </a:extLst>
          </p:cNvPr>
          <p:cNvSpPr txBox="1"/>
          <p:nvPr/>
        </p:nvSpPr>
        <p:spPr>
          <a:xfrm>
            <a:off x="650535" y="5161984"/>
            <a:ext cx="108909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i="0" dirty="0">
                <a:solidFill>
                  <a:srgbClr val="0071DC"/>
                </a:solidFill>
                <a:effectLst/>
                <a:latin typeface="Open Sans" panose="020B0606030504020204" pitchFamily="34" charset="0"/>
              </a:rPr>
              <a:t>Digital Egypt Pioneers Initiative (DEPI)</a:t>
            </a:r>
          </a:p>
          <a:p>
            <a:pPr algn="ctr">
              <a:buNone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This project was completed as part of the Data Science / ML Track (Round 3) under the supervision of the Ministry of Communications and Information Technology (MCIT).</a:t>
            </a:r>
          </a:p>
        </p:txBody>
      </p:sp>
    </p:spTree>
    <p:extLst>
      <p:ext uri="{BB962C8B-B14F-4D97-AF65-F5344CB8AC3E}">
        <p14:creationId xmlns:p14="http://schemas.microsoft.com/office/powerpoint/2010/main" val="995176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7C42-10F9-D8E6-BB3B-48E0FC6F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0152" cy="113991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Thank You &amp; Q&amp;A</a:t>
            </a:r>
            <a:endParaRPr lang="en-US" dirty="0"/>
          </a:p>
        </p:txBody>
      </p:sp>
      <p:graphicFrame>
        <p:nvGraphicFramePr>
          <p:cNvPr id="17" name="TextBox 4">
            <a:extLst>
              <a:ext uri="{FF2B5EF4-FFF2-40B4-BE49-F238E27FC236}">
                <a16:creationId xmlns:a16="http://schemas.microsoft.com/office/drawing/2014/main" id="{4BC6B9BD-EA1B-6D50-DAC7-CB53BB0444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840356"/>
              </p:ext>
            </p:extLst>
          </p:nvPr>
        </p:nvGraphicFramePr>
        <p:xfrm>
          <a:off x="914400" y="2607561"/>
          <a:ext cx="10363200" cy="369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5386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2E168-AEBB-1A5B-8E93-FBC99481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Video</a:t>
            </a:r>
          </a:p>
        </p:txBody>
      </p:sp>
      <p:pic>
        <p:nvPicPr>
          <p:cNvPr id="6" name="Walmart_s_$7">
            <a:hlinkClick r:id="" action="ppaction://media"/>
            <a:extLst>
              <a:ext uri="{FF2B5EF4-FFF2-40B4-BE49-F238E27FC236}">
                <a16:creationId xmlns:a16="http://schemas.microsoft.com/office/drawing/2014/main" id="{51D0E7C4-0271-A949-BAF0-98D52EE97B8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8544" y="1371601"/>
            <a:ext cx="9312464" cy="4827587"/>
          </a:xfrm>
        </p:spPr>
      </p:pic>
    </p:spTree>
    <p:extLst>
      <p:ext uri="{BB962C8B-B14F-4D97-AF65-F5344CB8AC3E}">
        <p14:creationId xmlns:p14="http://schemas.microsoft.com/office/powerpoint/2010/main" val="113070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5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C144C-D0CF-B8A6-2677-6B90A514F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2652779" cy="415081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/>
              <a:t>Executive Summary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6BBD4E34-B9F2-EFC3-648D-E79DB6D4AA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6293315"/>
              </p:ext>
            </p:extLst>
          </p:nvPr>
        </p:nvGraphicFramePr>
        <p:xfrm>
          <a:off x="4045291" y="1371600"/>
          <a:ext cx="7485718" cy="49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0498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1871B-159E-F70E-8339-9BC112B6F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Business Challenge</a:t>
            </a:r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EC8393D-9C9B-5B27-E77C-6891D78BA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" y="2633236"/>
            <a:ext cx="5737860" cy="36669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285750" lvl="0" indent="-28575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b="1" dirty="0"/>
              <a:t>Before ML:</a:t>
            </a:r>
            <a:r>
              <a:rPr lang="en-US" dirty="0"/>
              <a:t> High operational costs, manual planning, inventory waste.</a:t>
            </a:r>
            <a:endParaRPr kumimoji="0" lang="en-US" altLang="en-US" b="1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Pct val="87000"/>
              <a:buFont typeface="Arial" panose="020B0604020202020204" pitchFamily="34" charset="0"/>
              <a:buChar char="•"/>
              <a:tabLst/>
            </a:pPr>
            <a:endParaRPr lang="en-US" altLang="en-US" b="1" dirty="0"/>
          </a:p>
          <a:p>
            <a:pPr marL="285750" marR="0" lvl="0" indent="-28575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Pct val="87000"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Objectives: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Achieve a $R^2 &gt; 0.95$ to drive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35% reduction in stockouts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285750" marR="0" lvl="0" indent="-28575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Pct val="87000"/>
              <a:buFont typeface="Arial" panose="020B0604020202020204" pitchFamily="34" charset="0"/>
              <a:buChar char="•"/>
              <a:tabLst/>
            </a:pPr>
            <a:endParaRPr lang="en-US" altLang="en-US" dirty="0"/>
          </a:p>
          <a:p>
            <a:pPr marL="285750" lvl="0" indent="-28575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b="1" dirty="0"/>
              <a:t>Scope:</a:t>
            </a:r>
            <a:r>
              <a:rPr lang="en-US" dirty="0"/>
              <a:t> Predicting weekly sales for 45 stores/99 departments.</a:t>
            </a:r>
            <a:endParaRPr lang="en-US" altLang="en-US" dirty="0"/>
          </a:p>
          <a:p>
            <a:pPr marL="285750" marR="0" lvl="0" indent="-28575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Pct val="87000"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Pct val="87000"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9" name="Picture 8" descr="3D stairs design">
            <a:extLst>
              <a:ext uri="{FF2B5EF4-FFF2-40B4-BE49-F238E27FC236}">
                <a16:creationId xmlns:a16="http://schemas.microsoft.com/office/drawing/2014/main" id="{145E213C-55CE-3122-A7C7-7DBB7790A4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396" r="15731"/>
          <a:stretch>
            <a:fillRect/>
          </a:stretch>
        </p:blipFill>
        <p:spPr>
          <a:xfrm>
            <a:off x="7155179" y="996008"/>
            <a:ext cx="4375829" cy="530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37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982CA-9B7D-155C-A17A-211F47749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7D664-7DC8-E4B2-1785-32810E739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Data Strategy at Scale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CBA201-6826-CBB9-C740-012971BC93EE}"/>
              </a:ext>
            </a:extLst>
          </p:cNvPr>
          <p:cNvSpPr txBox="1"/>
          <p:nvPr/>
        </p:nvSpPr>
        <p:spPr>
          <a:xfrm>
            <a:off x="0" y="2634794"/>
            <a:ext cx="42954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7200" b="1" i="0" u="none" strike="noStrike" dirty="0">
                <a:solidFill>
                  <a:srgbClr val="0071DC"/>
                </a:solidFill>
                <a:effectLst/>
                <a:latin typeface="Roboto" panose="02000000000000000000" pitchFamily="2" charset="0"/>
              </a:rPr>
              <a:t>421K</a:t>
            </a:r>
            <a:endParaRPr lang="en-US" sz="7200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27802-C788-EE1A-9A0E-2C5654523EFA}"/>
              </a:ext>
            </a:extLst>
          </p:cNvPr>
          <p:cNvSpPr txBox="1"/>
          <p:nvPr/>
        </p:nvSpPr>
        <p:spPr>
          <a:xfrm>
            <a:off x="-901496" y="3631703"/>
            <a:ext cx="60984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2000" b="1" i="0" u="none" strike="noStrike" dirty="0">
                <a:solidFill>
                  <a:srgbClr val="2E2F32"/>
                </a:solidFill>
                <a:effectLst/>
                <a:latin typeface="Roboto" panose="02000000000000000000" pitchFamily="2" charset="0"/>
              </a:rPr>
              <a:t>Training Records</a:t>
            </a:r>
            <a:endParaRPr lang="en-US" sz="2000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AA809-7E09-87FF-621C-A1DED99D2060}"/>
              </a:ext>
            </a:extLst>
          </p:cNvPr>
          <p:cNvSpPr txBox="1"/>
          <p:nvPr/>
        </p:nvSpPr>
        <p:spPr>
          <a:xfrm>
            <a:off x="-1126409" y="4010412"/>
            <a:ext cx="654828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1400" b="0" i="0" u="none" strike="noStrike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Cleaned &amp; Merged</a:t>
            </a:r>
            <a:endParaRPr lang="en-US" sz="1400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E7CBD-C568-EF28-A038-7C8F19DD6B94}"/>
              </a:ext>
            </a:extLst>
          </p:cNvPr>
          <p:cNvSpPr txBox="1"/>
          <p:nvPr/>
        </p:nvSpPr>
        <p:spPr>
          <a:xfrm>
            <a:off x="2993923" y="2573238"/>
            <a:ext cx="6658896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8000" b="1" i="0" u="none" strike="noStrike" dirty="0">
                <a:solidFill>
                  <a:srgbClr val="0071DC"/>
                </a:solidFill>
                <a:effectLst/>
                <a:latin typeface="Roboto" panose="02000000000000000000" pitchFamily="2" charset="0"/>
              </a:rPr>
              <a:t>91</a:t>
            </a:r>
            <a:endParaRPr lang="en-US" sz="8000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1C4DBD-7BF1-8F7B-4EEF-05976FF892CB}"/>
              </a:ext>
            </a:extLst>
          </p:cNvPr>
          <p:cNvSpPr txBox="1"/>
          <p:nvPr/>
        </p:nvSpPr>
        <p:spPr>
          <a:xfrm>
            <a:off x="3137719" y="3693258"/>
            <a:ext cx="66588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2000" b="1" i="0" u="none" strike="noStrike" dirty="0">
                <a:solidFill>
                  <a:srgbClr val="2E2F32"/>
                </a:solidFill>
                <a:effectLst/>
                <a:latin typeface="Roboto" panose="02000000000000000000" pitchFamily="2" charset="0"/>
              </a:rPr>
              <a:t>Engineered Features</a:t>
            </a:r>
            <a:endParaRPr lang="en-US" sz="2000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8E9A3D-7999-5414-341E-D36527E17F1E}"/>
              </a:ext>
            </a:extLst>
          </p:cNvPr>
          <p:cNvSpPr txBox="1"/>
          <p:nvPr/>
        </p:nvSpPr>
        <p:spPr>
          <a:xfrm>
            <a:off x="3137719" y="4069536"/>
            <a:ext cx="66588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From 10 Original Features</a:t>
            </a:r>
            <a:endParaRPr lang="en-US" sz="1600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C8E9FA-0E6A-9417-B5CD-4C984D47D315}"/>
              </a:ext>
            </a:extLst>
          </p:cNvPr>
          <p:cNvSpPr txBox="1"/>
          <p:nvPr/>
        </p:nvSpPr>
        <p:spPr>
          <a:xfrm>
            <a:off x="6770127" y="2591274"/>
            <a:ext cx="66588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7200" b="1" i="0" u="none" strike="noStrike" dirty="0">
                <a:solidFill>
                  <a:srgbClr val="0071DC"/>
                </a:solidFill>
                <a:effectLst/>
                <a:latin typeface="Roboto" panose="02000000000000000000" pitchFamily="2" charset="0"/>
              </a:rPr>
              <a:t>100%</a:t>
            </a:r>
            <a:endParaRPr lang="en-US" sz="7200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808B69-4C23-0842-8DAB-0BB17E41B6CB}"/>
              </a:ext>
            </a:extLst>
          </p:cNvPr>
          <p:cNvSpPr txBox="1"/>
          <p:nvPr/>
        </p:nvSpPr>
        <p:spPr>
          <a:xfrm>
            <a:off x="6511413" y="3693258"/>
            <a:ext cx="72783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2000" b="1" i="0" u="none" strike="noStrike" dirty="0">
                <a:solidFill>
                  <a:srgbClr val="2E2F32"/>
                </a:solidFill>
                <a:effectLst/>
                <a:latin typeface="Roboto" panose="02000000000000000000" pitchFamily="2" charset="0"/>
              </a:rPr>
              <a:t>Data Completeness</a:t>
            </a:r>
            <a:endParaRPr lang="en-US" sz="2000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502FC-6D7E-3C0E-CEAF-E76E3FC7FE3F}"/>
              </a:ext>
            </a:extLst>
          </p:cNvPr>
          <p:cNvSpPr txBox="1"/>
          <p:nvPr/>
        </p:nvSpPr>
        <p:spPr>
          <a:xfrm>
            <a:off x="6422923" y="4087355"/>
            <a:ext cx="74553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Zero Missing Values</a:t>
            </a:r>
            <a:endParaRPr lang="en-US" sz="1600" b="0" dirty="0">
              <a:effectLst/>
            </a:endParaRPr>
          </a:p>
          <a:p>
            <a:pPr>
              <a:buNone/>
            </a:pP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52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D7DBF-40A7-7247-1ABF-C9F705518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Business Insights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648280E-EB33-4D2C-9B78-AA91CA8523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5557319"/>
              </p:ext>
            </p:extLst>
          </p:nvPr>
        </p:nvGraphicFramePr>
        <p:xfrm>
          <a:off x="984865" y="2477702"/>
          <a:ext cx="6241846" cy="3822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2D1CA57-6A5F-D89D-F516-663017A59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5141" y="3070834"/>
            <a:ext cx="4786859" cy="263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61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799AF-980A-C3FC-A2C0-2DC24EED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Selection and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AE06F1-4B07-AD20-8424-67832F174A9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6849255"/>
                  </p:ext>
                </p:extLst>
              </p:nvPr>
            </p:nvGraphicFramePr>
            <p:xfrm>
              <a:off x="881625" y="2403960"/>
              <a:ext cx="8128000" cy="397032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EAE06F1-4B07-AD20-8424-67832F174A9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6849255"/>
                  </p:ext>
                </p:extLst>
              </p:nvPr>
            </p:nvGraphicFramePr>
            <p:xfrm>
              <a:off x="881625" y="2403960"/>
              <a:ext cx="8128000" cy="397032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99619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3A9D-770E-E844-6CF4-231796FA3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70750"/>
            <a:ext cx="10890929" cy="13879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MLOps and Deployment (Production Readiness)</a:t>
            </a:r>
            <a:endParaRPr lang="en-US" dirty="0"/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939B0636-69CF-B712-D5F7-4B39D078F5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0897867"/>
              </p:ext>
            </p:extLst>
          </p:nvPr>
        </p:nvGraphicFramePr>
        <p:xfrm>
          <a:off x="640079" y="2559050"/>
          <a:ext cx="10890929" cy="373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9366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9BBA96D-760C-44C0-B94F-3FDC8357B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">
            <a:extLst>
              <a:ext uri="{FF2B5EF4-FFF2-40B4-BE49-F238E27FC236}">
                <a16:creationId xmlns:a16="http://schemas.microsoft.com/office/drawing/2014/main" id="{E09294B0-B82F-DB70-6939-46333B55C1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74" b="632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EAA5F1BF-F733-47EA-A79A-01F3AD5A7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0600" y="1071435"/>
            <a:ext cx="10208830" cy="47197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E6F06-5474-987B-0DE4-5B424DCC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863" y="1584797"/>
            <a:ext cx="3305701" cy="3584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Live Demo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0C4298-33EC-4787-40F7-F30DB9D7CB13}"/>
              </a:ext>
            </a:extLst>
          </p:cNvPr>
          <p:cNvSpPr txBox="1"/>
          <p:nvPr/>
        </p:nvSpPr>
        <p:spPr>
          <a:xfrm>
            <a:off x="5337314" y="1641371"/>
            <a:ext cx="5214006" cy="3532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b="1"/>
              <a:t>Action:</a:t>
            </a:r>
            <a:r>
              <a:rPr lang="en-US"/>
              <a:t> Show the Streamlit Dashboard/API output.</a:t>
            </a:r>
            <a:endParaRPr lang="en-US" b="1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b="1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b="1"/>
              <a:t>Focus:</a:t>
            </a:r>
            <a:r>
              <a:rPr lang="en-US"/>
              <a:t> Demonstrate prediction capability by inputting new data (e.g., a holiday week vs. a regular week) and showing the quick, accurate result.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b="1"/>
              <a:t>Link:</a:t>
            </a:r>
            <a:r>
              <a:rPr lang="en-US"/>
              <a:t> </a:t>
            </a:r>
            <a:r>
              <a:rPr lang="en-US">
                <a:hlinkClick r:id="rId3"/>
              </a:rPr>
              <a:t>walmart-sales-forecasting-ml.streamlit.app</a:t>
            </a:r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52938D1-813E-4650-AAB9-E09257454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83456" y="5765296"/>
            <a:ext cx="1021597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59352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</TotalTime>
  <Words>467</Words>
  <Application>Microsoft Office PowerPoint</Application>
  <PresentationFormat>Widescreen</PresentationFormat>
  <Paragraphs>78</Paragraphs>
  <Slides>13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  <vt:variant>
        <vt:lpstr>Custom Shows</vt:lpstr>
      </vt:variant>
      <vt:variant>
        <vt:i4>1</vt:i4>
      </vt:variant>
    </vt:vector>
  </HeadingPairs>
  <TitlesOfParts>
    <vt:vector size="21" baseType="lpstr">
      <vt:lpstr>Aptos</vt:lpstr>
      <vt:lpstr>Arial</vt:lpstr>
      <vt:lpstr>Cambria Math</vt:lpstr>
      <vt:lpstr>Grandview Display</vt:lpstr>
      <vt:lpstr>Open Sans</vt:lpstr>
      <vt:lpstr>Roboto</vt:lpstr>
      <vt:lpstr>DashVTI</vt:lpstr>
      <vt:lpstr>PowerPoint Presentation</vt:lpstr>
      <vt:lpstr>Video</vt:lpstr>
      <vt:lpstr>Executive Summary</vt:lpstr>
      <vt:lpstr>Business Challenge</vt:lpstr>
      <vt:lpstr>Data Strategy at Scale</vt:lpstr>
      <vt:lpstr>Key Business Insights</vt:lpstr>
      <vt:lpstr>Model Selection and Performance</vt:lpstr>
      <vt:lpstr>MLOps and Deployment (Production Readiness)</vt:lpstr>
      <vt:lpstr>Live Demo</vt:lpstr>
      <vt:lpstr>Business Value &amp; ROI</vt:lpstr>
      <vt:lpstr>Future Roadmap</vt:lpstr>
      <vt:lpstr>Project Leadership &amp; Team</vt:lpstr>
      <vt:lpstr>Thank You &amp; Q&amp;A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Moaaz Bakry</dc:creator>
  <cp:lastModifiedBy>Ahmed Haitham Amer</cp:lastModifiedBy>
  <cp:revision>14</cp:revision>
  <dcterms:created xsi:type="dcterms:W3CDTF">2025-11-24T00:09:51Z</dcterms:created>
  <dcterms:modified xsi:type="dcterms:W3CDTF">2025-11-28T18:57:13Z</dcterms:modified>
</cp:coreProperties>
</file>